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39"/>
  </p:notesMasterIdLst>
  <p:sldIdLst>
    <p:sldId id="259" r:id="rId6"/>
    <p:sldId id="260" r:id="rId7"/>
    <p:sldId id="261" r:id="rId8"/>
    <p:sldId id="262" r:id="rId9"/>
    <p:sldId id="263" r:id="rId10"/>
    <p:sldId id="264" r:id="rId11"/>
    <p:sldId id="265" r:id="rId12"/>
    <p:sldId id="293" r:id="rId13"/>
    <p:sldId id="267" r:id="rId14"/>
    <p:sldId id="268" r:id="rId15"/>
    <p:sldId id="269" r:id="rId16"/>
    <p:sldId id="270" r:id="rId17"/>
    <p:sldId id="271" r:id="rId18"/>
    <p:sldId id="272" r:id="rId19"/>
    <p:sldId id="273" r:id="rId20"/>
    <p:sldId id="274" r:id="rId21"/>
    <p:sldId id="275" r:id="rId22"/>
    <p:sldId id="295" r:id="rId23"/>
    <p:sldId id="276"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6" r:id="rId37"/>
    <p:sldId id="291"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reeja Jayalekshmy" initials="SJ" lastIdx="18" clrIdx="0">
    <p:extLst>
      <p:ext uri="{19B8F6BF-5375-455C-9EA6-DF929625EA0E}">
        <p15:presenceInfo xmlns:p15="http://schemas.microsoft.com/office/powerpoint/2012/main" userId="S-1-5-21-414650504-629623199-331188543-27398" providerId="AD"/>
      </p:ext>
    </p:extLst>
  </p:cmAuthor>
  <p:cmAuthor id="2" name="Jennifer Ross" initials="JR" lastIdx="2" clrIdx="1">
    <p:extLst>
      <p:ext uri="{19B8F6BF-5375-455C-9EA6-DF929625EA0E}">
        <p15:presenceInfo xmlns:p15="http://schemas.microsoft.com/office/powerpoint/2012/main" userId="S-1-5-21-414650504-629623199-331188543-35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6A9447-3A95-48A5-ACBF-4DA280295CE5}" v="132" dt="2020-04-01T18:00:44.1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autoAdjust="0"/>
    <p:restoredTop sz="78890" autoAdjust="0"/>
  </p:normalViewPr>
  <p:slideViewPr>
    <p:cSldViewPr>
      <p:cViewPr varScale="1">
        <p:scale>
          <a:sx n="71" d="100"/>
          <a:sy n="71" d="100"/>
        </p:scale>
        <p:origin x="1266" y="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20" Type="http://schemas.openxmlformats.org/officeDocument/2006/relationships/slide" Target="slides/slide1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commentAuthors" Target="commentAuthors.xml"/><Relationship Id="rId45" Type="http://schemas.microsoft.com/office/2016/11/relationships/changesInfo" Target="changesInfos/changesInfo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3" Type="http://schemas.openxmlformats.org/officeDocument/2006/relationships/theme" Target="theme/theme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Ross" userId="22390370-2ab4-4a6b-bbd1-7462624f5fa1" providerId="ADAL" clId="{A76A9447-3A95-48A5-ACBF-4DA280295CE5}"/>
    <pc:docChg chg="custSel delSld modSld modMainMaster">
      <pc:chgData name="Jennifer Ross" userId="22390370-2ab4-4a6b-bbd1-7462624f5fa1" providerId="ADAL" clId="{A76A9447-3A95-48A5-ACBF-4DA280295CE5}" dt="2020-04-01T18:06:02.545" v="369" actId="20577"/>
      <pc:docMkLst>
        <pc:docMk/>
      </pc:docMkLst>
      <pc:sldChg chg="modNotesTx">
        <pc:chgData name="Jennifer Ross" userId="22390370-2ab4-4a6b-bbd1-7462624f5fa1" providerId="ADAL" clId="{A76A9447-3A95-48A5-ACBF-4DA280295CE5}" dt="2020-04-01T18:06:02.545" v="369" actId="20577"/>
        <pc:sldMkLst>
          <pc:docMk/>
          <pc:sldMk cId="3127396943" sldId="259"/>
        </pc:sldMkLst>
      </pc:sldChg>
      <pc:sldChg chg="delSp modSp">
        <pc:chgData name="Jennifer Ross" userId="22390370-2ab4-4a6b-bbd1-7462624f5fa1" providerId="ADAL" clId="{A76A9447-3A95-48A5-ACBF-4DA280295CE5}" dt="2020-04-01T17:39:30.094" v="121" actId="478"/>
        <pc:sldMkLst>
          <pc:docMk/>
          <pc:sldMk cId="1284387209" sldId="260"/>
        </pc:sldMkLst>
        <pc:spChg chg="del">
          <ac:chgData name="Jennifer Ross" userId="22390370-2ab4-4a6b-bbd1-7462624f5fa1" providerId="ADAL" clId="{A76A9447-3A95-48A5-ACBF-4DA280295CE5}" dt="2020-04-01T17:39:30.094" v="121" actId="478"/>
          <ac:spMkLst>
            <pc:docMk/>
            <pc:sldMk cId="1284387209" sldId="260"/>
            <ac:spMk id="2" creationId="{00000000-0000-0000-0000-000000000000}"/>
          </ac:spMkLst>
        </pc:spChg>
        <pc:spChg chg="mod">
          <ac:chgData name="Jennifer Ross" userId="22390370-2ab4-4a6b-bbd1-7462624f5fa1" providerId="ADAL" clId="{A76A9447-3A95-48A5-ACBF-4DA280295CE5}" dt="2020-04-01T17:37:41.723" v="100" actId="27636"/>
          <ac:spMkLst>
            <pc:docMk/>
            <pc:sldMk cId="1284387209" sldId="260"/>
            <ac:spMk id="3075" creationId="{C74B382B-76B0-4147-9789-9FD5CB6AF2F0}"/>
          </ac:spMkLst>
        </pc:spChg>
      </pc:sldChg>
      <pc:sldChg chg="delSp">
        <pc:chgData name="Jennifer Ross" userId="22390370-2ab4-4a6b-bbd1-7462624f5fa1" providerId="ADAL" clId="{A76A9447-3A95-48A5-ACBF-4DA280295CE5}" dt="2020-04-01T17:39:32.710" v="122" actId="478"/>
        <pc:sldMkLst>
          <pc:docMk/>
          <pc:sldMk cId="1292418009" sldId="261"/>
        </pc:sldMkLst>
        <pc:spChg chg="del">
          <ac:chgData name="Jennifer Ross" userId="22390370-2ab4-4a6b-bbd1-7462624f5fa1" providerId="ADAL" clId="{A76A9447-3A95-48A5-ACBF-4DA280295CE5}" dt="2020-04-01T17:39:32.710" v="122" actId="478"/>
          <ac:spMkLst>
            <pc:docMk/>
            <pc:sldMk cId="1292418009" sldId="261"/>
            <ac:spMk id="2" creationId="{00000000-0000-0000-0000-000000000000}"/>
          </ac:spMkLst>
        </pc:spChg>
      </pc:sldChg>
      <pc:sldChg chg="delSp">
        <pc:chgData name="Jennifer Ross" userId="22390370-2ab4-4a6b-bbd1-7462624f5fa1" providerId="ADAL" clId="{A76A9447-3A95-48A5-ACBF-4DA280295CE5}" dt="2020-04-01T17:39:38.627" v="123" actId="478"/>
        <pc:sldMkLst>
          <pc:docMk/>
          <pc:sldMk cId="1930547714" sldId="262"/>
        </pc:sldMkLst>
        <pc:spChg chg="del">
          <ac:chgData name="Jennifer Ross" userId="22390370-2ab4-4a6b-bbd1-7462624f5fa1" providerId="ADAL" clId="{A76A9447-3A95-48A5-ACBF-4DA280295CE5}" dt="2020-04-01T17:39:38.627" v="123" actId="478"/>
          <ac:spMkLst>
            <pc:docMk/>
            <pc:sldMk cId="1930547714" sldId="262"/>
            <ac:spMk id="4" creationId="{00000000-0000-0000-0000-000000000000}"/>
          </ac:spMkLst>
        </pc:spChg>
      </pc:sldChg>
      <pc:sldChg chg="delSp">
        <pc:chgData name="Jennifer Ross" userId="22390370-2ab4-4a6b-bbd1-7462624f5fa1" providerId="ADAL" clId="{A76A9447-3A95-48A5-ACBF-4DA280295CE5}" dt="2020-04-01T17:40:51.126" v="124" actId="478"/>
        <pc:sldMkLst>
          <pc:docMk/>
          <pc:sldMk cId="2285885657" sldId="263"/>
        </pc:sldMkLst>
        <pc:spChg chg="del">
          <ac:chgData name="Jennifer Ross" userId="22390370-2ab4-4a6b-bbd1-7462624f5fa1" providerId="ADAL" clId="{A76A9447-3A95-48A5-ACBF-4DA280295CE5}" dt="2020-04-01T17:40:51.126" v="124" actId="478"/>
          <ac:spMkLst>
            <pc:docMk/>
            <pc:sldMk cId="2285885657" sldId="263"/>
            <ac:spMk id="2" creationId="{00000000-0000-0000-0000-000000000000}"/>
          </ac:spMkLst>
        </pc:spChg>
      </pc:sldChg>
      <pc:sldChg chg="delSp">
        <pc:chgData name="Jennifer Ross" userId="22390370-2ab4-4a6b-bbd1-7462624f5fa1" providerId="ADAL" clId="{A76A9447-3A95-48A5-ACBF-4DA280295CE5}" dt="2020-04-01T17:40:53.474" v="125" actId="478"/>
        <pc:sldMkLst>
          <pc:docMk/>
          <pc:sldMk cId="2682113511" sldId="264"/>
        </pc:sldMkLst>
        <pc:spChg chg="del">
          <ac:chgData name="Jennifer Ross" userId="22390370-2ab4-4a6b-bbd1-7462624f5fa1" providerId="ADAL" clId="{A76A9447-3A95-48A5-ACBF-4DA280295CE5}" dt="2020-04-01T17:40:53.474" v="125" actId="478"/>
          <ac:spMkLst>
            <pc:docMk/>
            <pc:sldMk cId="2682113511" sldId="264"/>
            <ac:spMk id="2" creationId="{00000000-0000-0000-0000-000000000000}"/>
          </ac:spMkLst>
        </pc:spChg>
      </pc:sldChg>
      <pc:sldChg chg="delSp">
        <pc:chgData name="Jennifer Ross" userId="22390370-2ab4-4a6b-bbd1-7462624f5fa1" providerId="ADAL" clId="{A76A9447-3A95-48A5-ACBF-4DA280295CE5}" dt="2020-04-01T17:40:56.429" v="126" actId="478"/>
        <pc:sldMkLst>
          <pc:docMk/>
          <pc:sldMk cId="2339684335" sldId="265"/>
        </pc:sldMkLst>
        <pc:spChg chg="del">
          <ac:chgData name="Jennifer Ross" userId="22390370-2ab4-4a6b-bbd1-7462624f5fa1" providerId="ADAL" clId="{A76A9447-3A95-48A5-ACBF-4DA280295CE5}" dt="2020-04-01T17:40:56.429" v="126" actId="478"/>
          <ac:spMkLst>
            <pc:docMk/>
            <pc:sldMk cId="2339684335" sldId="265"/>
            <ac:spMk id="2" creationId="{00000000-0000-0000-0000-000000000000}"/>
          </ac:spMkLst>
        </pc:spChg>
      </pc:sldChg>
      <pc:sldChg chg="delSp modSp">
        <pc:chgData name="Jennifer Ross" userId="22390370-2ab4-4a6b-bbd1-7462624f5fa1" providerId="ADAL" clId="{A76A9447-3A95-48A5-ACBF-4DA280295CE5}" dt="2020-04-01T17:57:58.593" v="129" actId="478"/>
        <pc:sldMkLst>
          <pc:docMk/>
          <pc:sldMk cId="4010924284" sldId="267"/>
        </pc:sldMkLst>
        <pc:spChg chg="del">
          <ac:chgData name="Jennifer Ross" userId="22390370-2ab4-4a6b-bbd1-7462624f5fa1" providerId="ADAL" clId="{A76A9447-3A95-48A5-ACBF-4DA280295CE5}" dt="2020-04-01T17:57:58.593" v="129" actId="478"/>
          <ac:spMkLst>
            <pc:docMk/>
            <pc:sldMk cId="4010924284" sldId="267"/>
            <ac:spMk id="10" creationId="{00000000-0000-0000-0000-000000000000}"/>
          </ac:spMkLst>
        </pc:spChg>
        <pc:spChg chg="mod">
          <ac:chgData name="Jennifer Ross" userId="22390370-2ab4-4a6b-bbd1-7462624f5fa1" providerId="ADAL" clId="{A76A9447-3A95-48A5-ACBF-4DA280295CE5}" dt="2020-04-01T17:57:49.956" v="128" actId="20577"/>
          <ac:spMkLst>
            <pc:docMk/>
            <pc:sldMk cId="4010924284" sldId="267"/>
            <ac:spMk id="13" creationId="{180A3ABD-FFDF-471E-81D8-4AD30233347D}"/>
          </ac:spMkLst>
        </pc:spChg>
      </pc:sldChg>
      <pc:sldChg chg="delSp modSp">
        <pc:chgData name="Jennifer Ross" userId="22390370-2ab4-4a6b-bbd1-7462624f5fa1" providerId="ADAL" clId="{A76A9447-3A95-48A5-ACBF-4DA280295CE5}" dt="2020-04-01T17:58:29.066" v="134" actId="20577"/>
        <pc:sldMkLst>
          <pc:docMk/>
          <pc:sldMk cId="2589421964" sldId="268"/>
        </pc:sldMkLst>
        <pc:spChg chg="del">
          <ac:chgData name="Jennifer Ross" userId="22390370-2ab4-4a6b-bbd1-7462624f5fa1" providerId="ADAL" clId="{A76A9447-3A95-48A5-ACBF-4DA280295CE5}" dt="2020-04-01T17:58:04.807" v="130" actId="478"/>
          <ac:spMkLst>
            <pc:docMk/>
            <pc:sldMk cId="2589421964" sldId="268"/>
            <ac:spMk id="4" creationId="{00000000-0000-0000-0000-000000000000}"/>
          </ac:spMkLst>
        </pc:spChg>
        <pc:spChg chg="mod">
          <ac:chgData name="Jennifer Ross" userId="22390370-2ab4-4a6b-bbd1-7462624f5fa1" providerId="ADAL" clId="{A76A9447-3A95-48A5-ACBF-4DA280295CE5}" dt="2020-04-01T17:58:29.066" v="134" actId="20577"/>
          <ac:spMkLst>
            <pc:docMk/>
            <pc:sldMk cId="2589421964" sldId="268"/>
            <ac:spMk id="11267" creationId="{B674DEE6-FF32-42CD-80EE-5F600F68F0D9}"/>
          </ac:spMkLst>
        </pc:spChg>
      </pc:sldChg>
      <pc:sldChg chg="delSp modSp">
        <pc:chgData name="Jennifer Ross" userId="22390370-2ab4-4a6b-bbd1-7462624f5fa1" providerId="ADAL" clId="{A76A9447-3A95-48A5-ACBF-4DA280295CE5}" dt="2020-04-01T18:00:17.662" v="237" actId="478"/>
        <pc:sldMkLst>
          <pc:docMk/>
          <pc:sldMk cId="147013767" sldId="269"/>
        </pc:sldMkLst>
        <pc:spChg chg="del">
          <ac:chgData name="Jennifer Ross" userId="22390370-2ab4-4a6b-bbd1-7462624f5fa1" providerId="ADAL" clId="{A76A9447-3A95-48A5-ACBF-4DA280295CE5}" dt="2020-04-01T18:00:17.662" v="237" actId="478"/>
          <ac:spMkLst>
            <pc:docMk/>
            <pc:sldMk cId="147013767" sldId="269"/>
            <ac:spMk id="2" creationId="{00000000-0000-0000-0000-000000000000}"/>
          </ac:spMkLst>
        </pc:spChg>
        <pc:spChg chg="mod">
          <ac:chgData name="Jennifer Ross" userId="22390370-2ab4-4a6b-bbd1-7462624f5fa1" providerId="ADAL" clId="{A76A9447-3A95-48A5-ACBF-4DA280295CE5}" dt="2020-04-01T18:00:05.499" v="236" actId="1076"/>
          <ac:spMkLst>
            <pc:docMk/>
            <pc:sldMk cId="147013767" sldId="269"/>
            <ac:spMk id="23555" creationId="{B1BE2938-ABF9-4719-A5C0-797EF6779D41}"/>
          </ac:spMkLst>
        </pc:spChg>
      </pc:sldChg>
      <pc:sldChg chg="delSp">
        <pc:chgData name="Jennifer Ross" userId="22390370-2ab4-4a6b-bbd1-7462624f5fa1" providerId="ADAL" clId="{A76A9447-3A95-48A5-ACBF-4DA280295CE5}" dt="2020-04-01T18:00:22.813" v="238" actId="478"/>
        <pc:sldMkLst>
          <pc:docMk/>
          <pc:sldMk cId="81059604" sldId="270"/>
        </pc:sldMkLst>
        <pc:spChg chg="del">
          <ac:chgData name="Jennifer Ross" userId="22390370-2ab4-4a6b-bbd1-7462624f5fa1" providerId="ADAL" clId="{A76A9447-3A95-48A5-ACBF-4DA280295CE5}" dt="2020-04-01T18:00:22.813" v="238" actId="478"/>
          <ac:spMkLst>
            <pc:docMk/>
            <pc:sldMk cId="81059604" sldId="270"/>
            <ac:spMk id="2" creationId="{00000000-0000-0000-0000-000000000000}"/>
          </ac:spMkLst>
        </pc:spChg>
      </pc:sldChg>
      <pc:sldChg chg="delSp">
        <pc:chgData name="Jennifer Ross" userId="22390370-2ab4-4a6b-bbd1-7462624f5fa1" providerId="ADAL" clId="{A76A9447-3A95-48A5-ACBF-4DA280295CE5}" dt="2020-04-01T18:00:26.712" v="239" actId="478"/>
        <pc:sldMkLst>
          <pc:docMk/>
          <pc:sldMk cId="2485430234" sldId="271"/>
        </pc:sldMkLst>
        <pc:spChg chg="del">
          <ac:chgData name="Jennifer Ross" userId="22390370-2ab4-4a6b-bbd1-7462624f5fa1" providerId="ADAL" clId="{A76A9447-3A95-48A5-ACBF-4DA280295CE5}" dt="2020-04-01T18:00:26.712" v="239" actId="478"/>
          <ac:spMkLst>
            <pc:docMk/>
            <pc:sldMk cId="2485430234" sldId="271"/>
            <ac:spMk id="2" creationId="{00000000-0000-0000-0000-000000000000}"/>
          </ac:spMkLst>
        </pc:spChg>
      </pc:sldChg>
      <pc:sldChg chg="delSp modSp delAnim modNotesTx">
        <pc:chgData name="Jennifer Ross" userId="22390370-2ab4-4a6b-bbd1-7462624f5fa1" providerId="ADAL" clId="{A76A9447-3A95-48A5-ACBF-4DA280295CE5}" dt="2020-04-01T18:02:33.334" v="333" actId="20577"/>
        <pc:sldMkLst>
          <pc:docMk/>
          <pc:sldMk cId="1354317232" sldId="272"/>
        </pc:sldMkLst>
        <pc:spChg chg="del mod">
          <ac:chgData name="Jennifer Ross" userId="22390370-2ab4-4a6b-bbd1-7462624f5fa1" providerId="ADAL" clId="{A76A9447-3A95-48A5-ACBF-4DA280295CE5}" dt="2020-04-01T18:00:36.436" v="241" actId="478"/>
          <ac:spMkLst>
            <pc:docMk/>
            <pc:sldMk cId="1354317232" sldId="272"/>
            <ac:spMk id="2" creationId="{00000000-0000-0000-0000-000000000000}"/>
          </ac:spMkLst>
        </pc:spChg>
        <pc:spChg chg="del mod">
          <ac:chgData name="Jennifer Ross" userId="22390370-2ab4-4a6b-bbd1-7462624f5fa1" providerId="ADAL" clId="{A76A9447-3A95-48A5-ACBF-4DA280295CE5}" dt="2020-04-01T18:01:09.130" v="244" actId="478"/>
          <ac:spMkLst>
            <pc:docMk/>
            <pc:sldMk cId="1354317232" sldId="272"/>
            <ac:spMk id="4" creationId="{CD97920D-0F79-4620-91CA-5E9D504AF5C9}"/>
          </ac:spMkLst>
        </pc:spChg>
      </pc:sldChg>
      <pc:sldChg chg="delSp">
        <pc:chgData name="Jennifer Ross" userId="22390370-2ab4-4a6b-bbd1-7462624f5fa1" providerId="ADAL" clId="{A76A9447-3A95-48A5-ACBF-4DA280295CE5}" dt="2020-04-01T18:02:47.023" v="334" actId="478"/>
        <pc:sldMkLst>
          <pc:docMk/>
          <pc:sldMk cId="1773224904" sldId="273"/>
        </pc:sldMkLst>
        <pc:spChg chg="del">
          <ac:chgData name="Jennifer Ross" userId="22390370-2ab4-4a6b-bbd1-7462624f5fa1" providerId="ADAL" clId="{A76A9447-3A95-48A5-ACBF-4DA280295CE5}" dt="2020-04-01T18:02:47.023" v="334" actId="478"/>
          <ac:spMkLst>
            <pc:docMk/>
            <pc:sldMk cId="1773224904" sldId="273"/>
            <ac:spMk id="5" creationId="{00000000-0000-0000-0000-000000000000}"/>
          </ac:spMkLst>
        </pc:spChg>
      </pc:sldChg>
      <pc:sldChg chg="delSp">
        <pc:chgData name="Jennifer Ross" userId="22390370-2ab4-4a6b-bbd1-7462624f5fa1" providerId="ADAL" clId="{A76A9447-3A95-48A5-ACBF-4DA280295CE5}" dt="2020-04-01T18:02:59.030" v="335" actId="478"/>
        <pc:sldMkLst>
          <pc:docMk/>
          <pc:sldMk cId="2546454880" sldId="274"/>
        </pc:sldMkLst>
        <pc:spChg chg="del">
          <ac:chgData name="Jennifer Ross" userId="22390370-2ab4-4a6b-bbd1-7462624f5fa1" providerId="ADAL" clId="{A76A9447-3A95-48A5-ACBF-4DA280295CE5}" dt="2020-04-01T18:02:59.030" v="335" actId="478"/>
          <ac:spMkLst>
            <pc:docMk/>
            <pc:sldMk cId="2546454880" sldId="274"/>
            <ac:spMk id="2" creationId="{00000000-0000-0000-0000-000000000000}"/>
          </ac:spMkLst>
        </pc:spChg>
      </pc:sldChg>
      <pc:sldChg chg="delSp">
        <pc:chgData name="Jennifer Ross" userId="22390370-2ab4-4a6b-bbd1-7462624f5fa1" providerId="ADAL" clId="{A76A9447-3A95-48A5-ACBF-4DA280295CE5}" dt="2020-04-01T18:03:02.875" v="336" actId="478"/>
        <pc:sldMkLst>
          <pc:docMk/>
          <pc:sldMk cId="1702688823" sldId="275"/>
        </pc:sldMkLst>
        <pc:spChg chg="del">
          <ac:chgData name="Jennifer Ross" userId="22390370-2ab4-4a6b-bbd1-7462624f5fa1" providerId="ADAL" clId="{A76A9447-3A95-48A5-ACBF-4DA280295CE5}" dt="2020-04-01T18:03:02.875" v="336" actId="478"/>
          <ac:spMkLst>
            <pc:docMk/>
            <pc:sldMk cId="1702688823" sldId="275"/>
            <ac:spMk id="2" creationId="{00000000-0000-0000-0000-000000000000}"/>
          </ac:spMkLst>
        </pc:spChg>
      </pc:sldChg>
      <pc:sldChg chg="delSp">
        <pc:chgData name="Jennifer Ross" userId="22390370-2ab4-4a6b-bbd1-7462624f5fa1" providerId="ADAL" clId="{A76A9447-3A95-48A5-ACBF-4DA280295CE5}" dt="2020-04-01T18:03:08.956" v="338" actId="478"/>
        <pc:sldMkLst>
          <pc:docMk/>
          <pc:sldMk cId="2988523520" sldId="276"/>
        </pc:sldMkLst>
        <pc:spChg chg="del">
          <ac:chgData name="Jennifer Ross" userId="22390370-2ab4-4a6b-bbd1-7462624f5fa1" providerId="ADAL" clId="{A76A9447-3A95-48A5-ACBF-4DA280295CE5}" dt="2020-04-01T18:03:08.956" v="338" actId="478"/>
          <ac:spMkLst>
            <pc:docMk/>
            <pc:sldMk cId="2988523520" sldId="276"/>
            <ac:spMk id="2" creationId="{00000000-0000-0000-0000-000000000000}"/>
          </ac:spMkLst>
        </pc:spChg>
      </pc:sldChg>
      <pc:sldChg chg="delSp">
        <pc:chgData name="Jennifer Ross" userId="22390370-2ab4-4a6b-bbd1-7462624f5fa1" providerId="ADAL" clId="{A76A9447-3A95-48A5-ACBF-4DA280295CE5}" dt="2020-04-01T18:03:11.489" v="339" actId="478"/>
        <pc:sldMkLst>
          <pc:docMk/>
          <pc:sldMk cId="276926737" sldId="278"/>
        </pc:sldMkLst>
        <pc:spChg chg="del">
          <ac:chgData name="Jennifer Ross" userId="22390370-2ab4-4a6b-bbd1-7462624f5fa1" providerId="ADAL" clId="{A76A9447-3A95-48A5-ACBF-4DA280295CE5}" dt="2020-04-01T18:03:11.489" v="339" actId="478"/>
          <ac:spMkLst>
            <pc:docMk/>
            <pc:sldMk cId="276926737" sldId="278"/>
            <ac:spMk id="2" creationId="{00000000-0000-0000-0000-000000000000}"/>
          </ac:spMkLst>
        </pc:spChg>
      </pc:sldChg>
      <pc:sldChg chg="delSp modSp">
        <pc:chgData name="Jennifer Ross" userId="22390370-2ab4-4a6b-bbd1-7462624f5fa1" providerId="ADAL" clId="{A76A9447-3A95-48A5-ACBF-4DA280295CE5}" dt="2020-04-01T18:03:33.940" v="346" actId="20577"/>
        <pc:sldMkLst>
          <pc:docMk/>
          <pc:sldMk cId="3430725544" sldId="279"/>
        </pc:sldMkLst>
        <pc:spChg chg="del">
          <ac:chgData name="Jennifer Ross" userId="22390370-2ab4-4a6b-bbd1-7462624f5fa1" providerId="ADAL" clId="{A76A9447-3A95-48A5-ACBF-4DA280295CE5}" dt="2020-04-01T18:03:17.166" v="340" actId="478"/>
          <ac:spMkLst>
            <pc:docMk/>
            <pc:sldMk cId="3430725544" sldId="279"/>
            <ac:spMk id="2" creationId="{00000000-0000-0000-0000-000000000000}"/>
          </ac:spMkLst>
        </pc:spChg>
        <pc:spChg chg="mod">
          <ac:chgData name="Jennifer Ross" userId="22390370-2ab4-4a6b-bbd1-7462624f5fa1" providerId="ADAL" clId="{A76A9447-3A95-48A5-ACBF-4DA280295CE5}" dt="2020-04-01T18:03:33.940" v="346" actId="20577"/>
          <ac:spMkLst>
            <pc:docMk/>
            <pc:sldMk cId="3430725544" sldId="279"/>
            <ac:spMk id="44034" creationId="{E70B44B0-B826-4591-BFD6-A35E7D4D788B}"/>
          </ac:spMkLst>
        </pc:spChg>
      </pc:sldChg>
      <pc:sldChg chg="delSp">
        <pc:chgData name="Jennifer Ross" userId="22390370-2ab4-4a6b-bbd1-7462624f5fa1" providerId="ADAL" clId="{A76A9447-3A95-48A5-ACBF-4DA280295CE5}" dt="2020-04-01T18:03:39.993" v="347" actId="478"/>
        <pc:sldMkLst>
          <pc:docMk/>
          <pc:sldMk cId="1118165062" sldId="280"/>
        </pc:sldMkLst>
        <pc:spChg chg="del">
          <ac:chgData name="Jennifer Ross" userId="22390370-2ab4-4a6b-bbd1-7462624f5fa1" providerId="ADAL" clId="{A76A9447-3A95-48A5-ACBF-4DA280295CE5}" dt="2020-04-01T18:03:39.993" v="347" actId="478"/>
          <ac:spMkLst>
            <pc:docMk/>
            <pc:sldMk cId="1118165062" sldId="280"/>
            <ac:spMk id="2" creationId="{00000000-0000-0000-0000-000000000000}"/>
          </ac:spMkLst>
        </pc:spChg>
      </pc:sldChg>
      <pc:sldChg chg="delSp">
        <pc:chgData name="Jennifer Ross" userId="22390370-2ab4-4a6b-bbd1-7462624f5fa1" providerId="ADAL" clId="{A76A9447-3A95-48A5-ACBF-4DA280295CE5}" dt="2020-04-01T18:03:43.830" v="348" actId="478"/>
        <pc:sldMkLst>
          <pc:docMk/>
          <pc:sldMk cId="1630863807" sldId="281"/>
        </pc:sldMkLst>
        <pc:spChg chg="del">
          <ac:chgData name="Jennifer Ross" userId="22390370-2ab4-4a6b-bbd1-7462624f5fa1" providerId="ADAL" clId="{A76A9447-3A95-48A5-ACBF-4DA280295CE5}" dt="2020-04-01T18:03:43.830" v="348" actId="478"/>
          <ac:spMkLst>
            <pc:docMk/>
            <pc:sldMk cId="1630863807" sldId="281"/>
            <ac:spMk id="2" creationId="{00000000-0000-0000-0000-000000000000}"/>
          </ac:spMkLst>
        </pc:spChg>
      </pc:sldChg>
      <pc:sldChg chg="delSp">
        <pc:chgData name="Jennifer Ross" userId="22390370-2ab4-4a6b-bbd1-7462624f5fa1" providerId="ADAL" clId="{A76A9447-3A95-48A5-ACBF-4DA280295CE5}" dt="2020-04-01T18:03:47.981" v="349" actId="478"/>
        <pc:sldMkLst>
          <pc:docMk/>
          <pc:sldMk cId="2448647977" sldId="282"/>
        </pc:sldMkLst>
        <pc:spChg chg="del">
          <ac:chgData name="Jennifer Ross" userId="22390370-2ab4-4a6b-bbd1-7462624f5fa1" providerId="ADAL" clId="{A76A9447-3A95-48A5-ACBF-4DA280295CE5}" dt="2020-04-01T18:03:47.981" v="349" actId="478"/>
          <ac:spMkLst>
            <pc:docMk/>
            <pc:sldMk cId="2448647977" sldId="282"/>
            <ac:spMk id="2" creationId="{00000000-0000-0000-0000-000000000000}"/>
          </ac:spMkLst>
        </pc:spChg>
      </pc:sldChg>
      <pc:sldChg chg="delSp">
        <pc:chgData name="Jennifer Ross" userId="22390370-2ab4-4a6b-bbd1-7462624f5fa1" providerId="ADAL" clId="{A76A9447-3A95-48A5-ACBF-4DA280295CE5}" dt="2020-04-01T18:03:51.265" v="350" actId="478"/>
        <pc:sldMkLst>
          <pc:docMk/>
          <pc:sldMk cId="1513476554" sldId="283"/>
        </pc:sldMkLst>
        <pc:spChg chg="del">
          <ac:chgData name="Jennifer Ross" userId="22390370-2ab4-4a6b-bbd1-7462624f5fa1" providerId="ADAL" clId="{A76A9447-3A95-48A5-ACBF-4DA280295CE5}" dt="2020-04-01T18:03:51.265" v="350" actId="478"/>
          <ac:spMkLst>
            <pc:docMk/>
            <pc:sldMk cId="1513476554" sldId="283"/>
            <ac:spMk id="2" creationId="{00000000-0000-0000-0000-000000000000}"/>
          </ac:spMkLst>
        </pc:spChg>
      </pc:sldChg>
      <pc:sldChg chg="delSp">
        <pc:chgData name="Jennifer Ross" userId="22390370-2ab4-4a6b-bbd1-7462624f5fa1" providerId="ADAL" clId="{A76A9447-3A95-48A5-ACBF-4DA280295CE5}" dt="2020-04-01T18:03:54.500" v="351" actId="478"/>
        <pc:sldMkLst>
          <pc:docMk/>
          <pc:sldMk cId="1476936417" sldId="284"/>
        </pc:sldMkLst>
        <pc:spChg chg="del">
          <ac:chgData name="Jennifer Ross" userId="22390370-2ab4-4a6b-bbd1-7462624f5fa1" providerId="ADAL" clId="{A76A9447-3A95-48A5-ACBF-4DA280295CE5}" dt="2020-04-01T18:03:54.500" v="351" actId="478"/>
          <ac:spMkLst>
            <pc:docMk/>
            <pc:sldMk cId="1476936417" sldId="284"/>
            <ac:spMk id="2" creationId="{00000000-0000-0000-0000-000000000000}"/>
          </ac:spMkLst>
        </pc:spChg>
      </pc:sldChg>
      <pc:sldChg chg="delSp">
        <pc:chgData name="Jennifer Ross" userId="22390370-2ab4-4a6b-bbd1-7462624f5fa1" providerId="ADAL" clId="{A76A9447-3A95-48A5-ACBF-4DA280295CE5}" dt="2020-04-01T18:03:57.300" v="352" actId="478"/>
        <pc:sldMkLst>
          <pc:docMk/>
          <pc:sldMk cId="2934816147" sldId="285"/>
        </pc:sldMkLst>
        <pc:spChg chg="del">
          <ac:chgData name="Jennifer Ross" userId="22390370-2ab4-4a6b-bbd1-7462624f5fa1" providerId="ADAL" clId="{A76A9447-3A95-48A5-ACBF-4DA280295CE5}" dt="2020-04-01T18:03:57.300" v="352" actId="478"/>
          <ac:spMkLst>
            <pc:docMk/>
            <pc:sldMk cId="2934816147" sldId="285"/>
            <ac:spMk id="2" creationId="{00000000-0000-0000-0000-000000000000}"/>
          </ac:spMkLst>
        </pc:spChg>
      </pc:sldChg>
      <pc:sldChg chg="delSp">
        <pc:chgData name="Jennifer Ross" userId="22390370-2ab4-4a6b-bbd1-7462624f5fa1" providerId="ADAL" clId="{A76A9447-3A95-48A5-ACBF-4DA280295CE5}" dt="2020-04-01T18:04:00.218" v="353" actId="478"/>
        <pc:sldMkLst>
          <pc:docMk/>
          <pc:sldMk cId="1691291421" sldId="286"/>
        </pc:sldMkLst>
        <pc:spChg chg="del">
          <ac:chgData name="Jennifer Ross" userId="22390370-2ab4-4a6b-bbd1-7462624f5fa1" providerId="ADAL" clId="{A76A9447-3A95-48A5-ACBF-4DA280295CE5}" dt="2020-04-01T18:04:00.218" v="353" actId="478"/>
          <ac:spMkLst>
            <pc:docMk/>
            <pc:sldMk cId="1691291421" sldId="286"/>
            <ac:spMk id="2" creationId="{00000000-0000-0000-0000-000000000000}"/>
          </ac:spMkLst>
        </pc:spChg>
      </pc:sldChg>
      <pc:sldChg chg="delSp">
        <pc:chgData name="Jennifer Ross" userId="22390370-2ab4-4a6b-bbd1-7462624f5fa1" providerId="ADAL" clId="{A76A9447-3A95-48A5-ACBF-4DA280295CE5}" dt="2020-04-01T18:04:03.458" v="354" actId="478"/>
        <pc:sldMkLst>
          <pc:docMk/>
          <pc:sldMk cId="3781459439" sldId="287"/>
        </pc:sldMkLst>
        <pc:spChg chg="del">
          <ac:chgData name="Jennifer Ross" userId="22390370-2ab4-4a6b-bbd1-7462624f5fa1" providerId="ADAL" clId="{A76A9447-3A95-48A5-ACBF-4DA280295CE5}" dt="2020-04-01T18:04:03.458" v="354" actId="478"/>
          <ac:spMkLst>
            <pc:docMk/>
            <pc:sldMk cId="3781459439" sldId="287"/>
            <ac:spMk id="2" creationId="{00000000-0000-0000-0000-000000000000}"/>
          </ac:spMkLst>
        </pc:spChg>
      </pc:sldChg>
      <pc:sldChg chg="delSp">
        <pc:chgData name="Jennifer Ross" userId="22390370-2ab4-4a6b-bbd1-7462624f5fa1" providerId="ADAL" clId="{A76A9447-3A95-48A5-ACBF-4DA280295CE5}" dt="2020-04-01T18:04:06.926" v="355" actId="478"/>
        <pc:sldMkLst>
          <pc:docMk/>
          <pc:sldMk cId="3560175996" sldId="288"/>
        </pc:sldMkLst>
        <pc:spChg chg="del">
          <ac:chgData name="Jennifer Ross" userId="22390370-2ab4-4a6b-bbd1-7462624f5fa1" providerId="ADAL" clId="{A76A9447-3A95-48A5-ACBF-4DA280295CE5}" dt="2020-04-01T18:04:06.926" v="355" actId="478"/>
          <ac:spMkLst>
            <pc:docMk/>
            <pc:sldMk cId="3560175996" sldId="288"/>
            <ac:spMk id="2" creationId="{00000000-0000-0000-0000-000000000000}"/>
          </ac:spMkLst>
        </pc:spChg>
      </pc:sldChg>
      <pc:sldChg chg="delSp">
        <pc:chgData name="Jennifer Ross" userId="22390370-2ab4-4a6b-bbd1-7462624f5fa1" providerId="ADAL" clId="{A76A9447-3A95-48A5-ACBF-4DA280295CE5}" dt="2020-04-01T18:04:17.982" v="356" actId="478"/>
        <pc:sldMkLst>
          <pc:docMk/>
          <pc:sldMk cId="1498895392" sldId="289"/>
        </pc:sldMkLst>
        <pc:spChg chg="del">
          <ac:chgData name="Jennifer Ross" userId="22390370-2ab4-4a6b-bbd1-7462624f5fa1" providerId="ADAL" clId="{A76A9447-3A95-48A5-ACBF-4DA280295CE5}" dt="2020-04-01T18:04:17.982" v="356" actId="478"/>
          <ac:spMkLst>
            <pc:docMk/>
            <pc:sldMk cId="1498895392" sldId="289"/>
            <ac:spMk id="2" creationId="{00000000-0000-0000-0000-000000000000}"/>
          </ac:spMkLst>
        </pc:spChg>
      </pc:sldChg>
      <pc:sldChg chg="delSp">
        <pc:chgData name="Jennifer Ross" userId="22390370-2ab4-4a6b-bbd1-7462624f5fa1" providerId="ADAL" clId="{A76A9447-3A95-48A5-ACBF-4DA280295CE5}" dt="2020-04-01T18:04:46.357" v="366" actId="478"/>
        <pc:sldMkLst>
          <pc:docMk/>
          <pc:sldMk cId="2830363211" sldId="291"/>
        </pc:sldMkLst>
        <pc:spChg chg="del">
          <ac:chgData name="Jennifer Ross" userId="22390370-2ab4-4a6b-bbd1-7462624f5fa1" providerId="ADAL" clId="{A76A9447-3A95-48A5-ACBF-4DA280295CE5}" dt="2020-04-01T18:04:46.357" v="366" actId="478"/>
          <ac:spMkLst>
            <pc:docMk/>
            <pc:sldMk cId="2830363211" sldId="291"/>
            <ac:spMk id="5" creationId="{00000000-0000-0000-0000-000000000000}"/>
          </ac:spMkLst>
        </pc:spChg>
      </pc:sldChg>
      <pc:sldChg chg="del">
        <pc:chgData name="Jennifer Ross" userId="22390370-2ab4-4a6b-bbd1-7462624f5fa1" providerId="ADAL" clId="{A76A9447-3A95-48A5-ACBF-4DA280295CE5}" dt="2020-04-01T17:36:20.118" v="0" actId="2696"/>
        <pc:sldMkLst>
          <pc:docMk/>
          <pc:sldMk cId="4227205310" sldId="291"/>
        </pc:sldMkLst>
      </pc:sldChg>
      <pc:sldChg chg="delSp">
        <pc:chgData name="Jennifer Ross" userId="22390370-2ab4-4a6b-bbd1-7462624f5fa1" providerId="ADAL" clId="{A76A9447-3A95-48A5-ACBF-4DA280295CE5}" dt="2020-04-01T17:41:03.749" v="127" actId="478"/>
        <pc:sldMkLst>
          <pc:docMk/>
          <pc:sldMk cId="1298604683" sldId="293"/>
        </pc:sldMkLst>
        <pc:spChg chg="del">
          <ac:chgData name="Jennifer Ross" userId="22390370-2ab4-4a6b-bbd1-7462624f5fa1" providerId="ADAL" clId="{A76A9447-3A95-48A5-ACBF-4DA280295CE5}" dt="2020-04-01T17:41:03.749" v="127" actId="478"/>
          <ac:spMkLst>
            <pc:docMk/>
            <pc:sldMk cId="1298604683" sldId="293"/>
            <ac:spMk id="5" creationId="{00000000-0000-0000-0000-000000000000}"/>
          </ac:spMkLst>
        </pc:spChg>
      </pc:sldChg>
      <pc:sldChg chg="delSp">
        <pc:chgData name="Jennifer Ross" userId="22390370-2ab4-4a6b-bbd1-7462624f5fa1" providerId="ADAL" clId="{A76A9447-3A95-48A5-ACBF-4DA280295CE5}" dt="2020-04-01T18:03:05.503" v="337" actId="478"/>
        <pc:sldMkLst>
          <pc:docMk/>
          <pc:sldMk cId="2663660340" sldId="295"/>
        </pc:sldMkLst>
        <pc:spChg chg="del">
          <ac:chgData name="Jennifer Ross" userId="22390370-2ab4-4a6b-bbd1-7462624f5fa1" providerId="ADAL" clId="{A76A9447-3A95-48A5-ACBF-4DA280295CE5}" dt="2020-04-01T18:03:05.503" v="337" actId="478"/>
          <ac:spMkLst>
            <pc:docMk/>
            <pc:sldMk cId="2663660340" sldId="295"/>
            <ac:spMk id="2" creationId="{00000000-0000-0000-0000-000000000000}"/>
          </ac:spMkLst>
        </pc:spChg>
      </pc:sldChg>
      <pc:sldChg chg="delSp modSp">
        <pc:chgData name="Jennifer Ross" userId="22390370-2ab4-4a6b-bbd1-7462624f5fa1" providerId="ADAL" clId="{A76A9447-3A95-48A5-ACBF-4DA280295CE5}" dt="2020-04-01T18:04:36.129" v="365" actId="1076"/>
        <pc:sldMkLst>
          <pc:docMk/>
          <pc:sldMk cId="1624301724" sldId="296"/>
        </pc:sldMkLst>
        <pc:spChg chg="mod">
          <ac:chgData name="Jennifer Ross" userId="22390370-2ab4-4a6b-bbd1-7462624f5fa1" providerId="ADAL" clId="{A76A9447-3A95-48A5-ACBF-4DA280295CE5}" dt="2020-04-01T18:04:33.198" v="364" actId="1076"/>
          <ac:spMkLst>
            <pc:docMk/>
            <pc:sldMk cId="1624301724" sldId="296"/>
            <ac:spMk id="3" creationId="{00000000-0000-0000-0000-000000000000}"/>
          </ac:spMkLst>
        </pc:spChg>
        <pc:spChg chg="del">
          <ac:chgData name="Jennifer Ross" userId="22390370-2ab4-4a6b-bbd1-7462624f5fa1" providerId="ADAL" clId="{A76A9447-3A95-48A5-ACBF-4DA280295CE5}" dt="2020-04-01T18:04:22.592" v="357" actId="478"/>
          <ac:spMkLst>
            <pc:docMk/>
            <pc:sldMk cId="1624301724" sldId="296"/>
            <ac:spMk id="6" creationId="{00000000-0000-0000-0000-000000000000}"/>
          </ac:spMkLst>
        </pc:spChg>
        <pc:picChg chg="mod">
          <ac:chgData name="Jennifer Ross" userId="22390370-2ab4-4a6b-bbd1-7462624f5fa1" providerId="ADAL" clId="{A76A9447-3A95-48A5-ACBF-4DA280295CE5}" dt="2020-04-01T18:04:36.129" v="365" actId="1076"/>
          <ac:picMkLst>
            <pc:docMk/>
            <pc:sldMk cId="1624301724" sldId="296"/>
            <ac:picMk id="5" creationId="{00000000-0000-0000-0000-000000000000}"/>
          </ac:picMkLst>
        </pc:picChg>
      </pc:sldChg>
      <pc:sldMasterChg chg="modSldLayout">
        <pc:chgData name="Jennifer Ross" userId="22390370-2ab4-4a6b-bbd1-7462624f5fa1" providerId="ADAL" clId="{A76A9447-3A95-48A5-ACBF-4DA280295CE5}" dt="2020-04-01T17:39:01.341" v="119"/>
        <pc:sldMasterMkLst>
          <pc:docMk/>
          <pc:sldMasterMk cId="3756100624" sldId="2147483648"/>
        </pc:sldMasterMkLst>
        <pc:sldLayoutChg chg="modSp">
          <pc:chgData name="Jennifer Ross" userId="22390370-2ab4-4a6b-bbd1-7462624f5fa1" providerId="ADAL" clId="{A76A9447-3A95-48A5-ACBF-4DA280295CE5}" dt="2020-04-01T17:38:14.427" v="110" actId="20577"/>
          <pc:sldLayoutMkLst>
            <pc:docMk/>
            <pc:sldMasterMk cId="3756100624" sldId="2147483648"/>
            <pc:sldLayoutMk cId="2918980527" sldId="2147483650"/>
          </pc:sldLayoutMkLst>
          <pc:spChg chg="mod">
            <ac:chgData name="Jennifer Ross" userId="22390370-2ab4-4a6b-bbd1-7462624f5fa1" providerId="ADAL" clId="{A76A9447-3A95-48A5-ACBF-4DA280295CE5}" dt="2020-04-01T17:38:14.427" v="110" actId="20577"/>
            <ac:spMkLst>
              <pc:docMk/>
              <pc:sldMasterMk cId="3756100624" sldId="2147483648"/>
              <pc:sldLayoutMk cId="2918980527" sldId="2147483650"/>
              <ac:spMk id="4" creationId="{00000000-0000-0000-0000-000000000000}"/>
            </ac:spMkLst>
          </pc:spChg>
        </pc:sldLayoutChg>
        <pc:sldLayoutChg chg="modSp">
          <pc:chgData name="Jennifer Ross" userId="22390370-2ab4-4a6b-bbd1-7462624f5fa1" providerId="ADAL" clId="{A76A9447-3A95-48A5-ACBF-4DA280295CE5}" dt="2020-04-01T17:38:25.175" v="111"/>
          <pc:sldLayoutMkLst>
            <pc:docMk/>
            <pc:sldMasterMk cId="3756100624" sldId="2147483648"/>
            <pc:sldLayoutMk cId="49788111" sldId="2147483651"/>
          </pc:sldLayoutMkLst>
          <pc:spChg chg="mod">
            <ac:chgData name="Jennifer Ross" userId="22390370-2ab4-4a6b-bbd1-7462624f5fa1" providerId="ADAL" clId="{A76A9447-3A95-48A5-ACBF-4DA280295CE5}" dt="2020-04-01T17:38:25.175" v="111"/>
            <ac:spMkLst>
              <pc:docMk/>
              <pc:sldMasterMk cId="3756100624" sldId="2147483648"/>
              <pc:sldLayoutMk cId="49788111" sldId="2147483651"/>
              <ac:spMk id="4" creationId="{00000000-0000-0000-0000-000000000000}"/>
            </ac:spMkLst>
          </pc:spChg>
        </pc:sldLayoutChg>
        <pc:sldLayoutChg chg="modSp">
          <pc:chgData name="Jennifer Ross" userId="22390370-2ab4-4a6b-bbd1-7462624f5fa1" providerId="ADAL" clId="{A76A9447-3A95-48A5-ACBF-4DA280295CE5}" dt="2020-04-01T17:38:29.269" v="112"/>
          <pc:sldLayoutMkLst>
            <pc:docMk/>
            <pc:sldMasterMk cId="3756100624" sldId="2147483648"/>
            <pc:sldLayoutMk cId="3139075107" sldId="2147483652"/>
          </pc:sldLayoutMkLst>
          <pc:spChg chg="mod">
            <ac:chgData name="Jennifer Ross" userId="22390370-2ab4-4a6b-bbd1-7462624f5fa1" providerId="ADAL" clId="{A76A9447-3A95-48A5-ACBF-4DA280295CE5}" dt="2020-04-01T17:38:29.269" v="112"/>
            <ac:spMkLst>
              <pc:docMk/>
              <pc:sldMasterMk cId="3756100624" sldId="2147483648"/>
              <pc:sldLayoutMk cId="3139075107" sldId="2147483652"/>
              <ac:spMk id="5" creationId="{00000000-0000-0000-0000-000000000000}"/>
            </ac:spMkLst>
          </pc:spChg>
        </pc:sldLayoutChg>
        <pc:sldLayoutChg chg="modSp">
          <pc:chgData name="Jennifer Ross" userId="22390370-2ab4-4a6b-bbd1-7462624f5fa1" providerId="ADAL" clId="{A76A9447-3A95-48A5-ACBF-4DA280295CE5}" dt="2020-04-01T17:38:37.782" v="113"/>
          <pc:sldLayoutMkLst>
            <pc:docMk/>
            <pc:sldMasterMk cId="3756100624" sldId="2147483648"/>
            <pc:sldLayoutMk cId="3468785765" sldId="2147483653"/>
          </pc:sldLayoutMkLst>
          <pc:spChg chg="mod">
            <ac:chgData name="Jennifer Ross" userId="22390370-2ab4-4a6b-bbd1-7462624f5fa1" providerId="ADAL" clId="{A76A9447-3A95-48A5-ACBF-4DA280295CE5}" dt="2020-04-01T17:38:37.782" v="113"/>
            <ac:spMkLst>
              <pc:docMk/>
              <pc:sldMasterMk cId="3756100624" sldId="2147483648"/>
              <pc:sldLayoutMk cId="3468785765" sldId="2147483653"/>
              <ac:spMk id="7" creationId="{00000000-0000-0000-0000-000000000000}"/>
            </ac:spMkLst>
          </pc:spChg>
        </pc:sldLayoutChg>
        <pc:sldLayoutChg chg="modSp">
          <pc:chgData name="Jennifer Ross" userId="22390370-2ab4-4a6b-bbd1-7462624f5fa1" providerId="ADAL" clId="{A76A9447-3A95-48A5-ACBF-4DA280295CE5}" dt="2020-04-01T17:38:41.006" v="114"/>
          <pc:sldLayoutMkLst>
            <pc:docMk/>
            <pc:sldMasterMk cId="3756100624" sldId="2147483648"/>
            <pc:sldLayoutMk cId="1518495408" sldId="2147483654"/>
          </pc:sldLayoutMkLst>
          <pc:spChg chg="mod">
            <ac:chgData name="Jennifer Ross" userId="22390370-2ab4-4a6b-bbd1-7462624f5fa1" providerId="ADAL" clId="{A76A9447-3A95-48A5-ACBF-4DA280295CE5}" dt="2020-04-01T17:38:41.006" v="114"/>
            <ac:spMkLst>
              <pc:docMk/>
              <pc:sldMasterMk cId="3756100624" sldId="2147483648"/>
              <pc:sldLayoutMk cId="1518495408" sldId="2147483654"/>
              <ac:spMk id="3" creationId="{00000000-0000-0000-0000-000000000000}"/>
            </ac:spMkLst>
          </pc:spChg>
        </pc:sldLayoutChg>
        <pc:sldLayoutChg chg="modSp">
          <pc:chgData name="Jennifer Ross" userId="22390370-2ab4-4a6b-bbd1-7462624f5fa1" providerId="ADAL" clId="{A76A9447-3A95-48A5-ACBF-4DA280295CE5}" dt="2020-04-01T17:38:44.432" v="115"/>
          <pc:sldLayoutMkLst>
            <pc:docMk/>
            <pc:sldMasterMk cId="3756100624" sldId="2147483648"/>
            <pc:sldLayoutMk cId="161311857" sldId="2147483655"/>
          </pc:sldLayoutMkLst>
          <pc:spChg chg="mod">
            <ac:chgData name="Jennifer Ross" userId="22390370-2ab4-4a6b-bbd1-7462624f5fa1" providerId="ADAL" clId="{A76A9447-3A95-48A5-ACBF-4DA280295CE5}" dt="2020-04-01T17:38:44.432" v="115"/>
            <ac:spMkLst>
              <pc:docMk/>
              <pc:sldMasterMk cId="3756100624" sldId="2147483648"/>
              <pc:sldLayoutMk cId="161311857" sldId="2147483655"/>
              <ac:spMk id="2" creationId="{00000000-0000-0000-0000-000000000000}"/>
            </ac:spMkLst>
          </pc:spChg>
        </pc:sldLayoutChg>
        <pc:sldLayoutChg chg="modSp">
          <pc:chgData name="Jennifer Ross" userId="22390370-2ab4-4a6b-bbd1-7462624f5fa1" providerId="ADAL" clId="{A76A9447-3A95-48A5-ACBF-4DA280295CE5}" dt="2020-04-01T17:38:51.485" v="116"/>
          <pc:sldLayoutMkLst>
            <pc:docMk/>
            <pc:sldMasterMk cId="3756100624" sldId="2147483648"/>
            <pc:sldLayoutMk cId="2064657492" sldId="2147483656"/>
          </pc:sldLayoutMkLst>
          <pc:spChg chg="mod">
            <ac:chgData name="Jennifer Ross" userId="22390370-2ab4-4a6b-bbd1-7462624f5fa1" providerId="ADAL" clId="{A76A9447-3A95-48A5-ACBF-4DA280295CE5}" dt="2020-04-01T17:38:51.485" v="116"/>
            <ac:spMkLst>
              <pc:docMk/>
              <pc:sldMasterMk cId="3756100624" sldId="2147483648"/>
              <pc:sldLayoutMk cId="2064657492" sldId="2147483656"/>
              <ac:spMk id="5" creationId="{00000000-0000-0000-0000-000000000000}"/>
            </ac:spMkLst>
          </pc:spChg>
        </pc:sldLayoutChg>
        <pc:sldLayoutChg chg="modSp">
          <pc:chgData name="Jennifer Ross" userId="22390370-2ab4-4a6b-bbd1-7462624f5fa1" providerId="ADAL" clId="{A76A9447-3A95-48A5-ACBF-4DA280295CE5}" dt="2020-04-01T17:38:56.232" v="117"/>
          <pc:sldLayoutMkLst>
            <pc:docMk/>
            <pc:sldMasterMk cId="3756100624" sldId="2147483648"/>
            <pc:sldLayoutMk cId="2745119112" sldId="2147483657"/>
          </pc:sldLayoutMkLst>
          <pc:spChg chg="mod">
            <ac:chgData name="Jennifer Ross" userId="22390370-2ab4-4a6b-bbd1-7462624f5fa1" providerId="ADAL" clId="{A76A9447-3A95-48A5-ACBF-4DA280295CE5}" dt="2020-04-01T17:38:56.232" v="117"/>
            <ac:spMkLst>
              <pc:docMk/>
              <pc:sldMasterMk cId="3756100624" sldId="2147483648"/>
              <pc:sldLayoutMk cId="2745119112" sldId="2147483657"/>
              <ac:spMk id="5" creationId="{00000000-0000-0000-0000-000000000000}"/>
            </ac:spMkLst>
          </pc:spChg>
        </pc:sldLayoutChg>
        <pc:sldLayoutChg chg="modSp">
          <pc:chgData name="Jennifer Ross" userId="22390370-2ab4-4a6b-bbd1-7462624f5fa1" providerId="ADAL" clId="{A76A9447-3A95-48A5-ACBF-4DA280295CE5}" dt="2020-04-01T17:38:58.973" v="118"/>
          <pc:sldLayoutMkLst>
            <pc:docMk/>
            <pc:sldMasterMk cId="3756100624" sldId="2147483648"/>
            <pc:sldLayoutMk cId="1858523555" sldId="2147483658"/>
          </pc:sldLayoutMkLst>
          <pc:spChg chg="mod">
            <ac:chgData name="Jennifer Ross" userId="22390370-2ab4-4a6b-bbd1-7462624f5fa1" providerId="ADAL" clId="{A76A9447-3A95-48A5-ACBF-4DA280295CE5}" dt="2020-04-01T17:38:58.973" v="118"/>
            <ac:spMkLst>
              <pc:docMk/>
              <pc:sldMasterMk cId="3756100624" sldId="2147483648"/>
              <pc:sldLayoutMk cId="1858523555" sldId="2147483658"/>
              <ac:spMk id="4" creationId="{00000000-0000-0000-0000-000000000000}"/>
            </ac:spMkLst>
          </pc:spChg>
        </pc:sldLayoutChg>
        <pc:sldLayoutChg chg="modSp">
          <pc:chgData name="Jennifer Ross" userId="22390370-2ab4-4a6b-bbd1-7462624f5fa1" providerId="ADAL" clId="{A76A9447-3A95-48A5-ACBF-4DA280295CE5}" dt="2020-04-01T17:39:01.341" v="119"/>
          <pc:sldLayoutMkLst>
            <pc:docMk/>
            <pc:sldMasterMk cId="3756100624" sldId="2147483648"/>
            <pc:sldLayoutMk cId="3865107098" sldId="2147483659"/>
          </pc:sldLayoutMkLst>
          <pc:spChg chg="mod">
            <ac:chgData name="Jennifer Ross" userId="22390370-2ab4-4a6b-bbd1-7462624f5fa1" providerId="ADAL" clId="{A76A9447-3A95-48A5-ACBF-4DA280295CE5}" dt="2020-04-01T17:39:01.341" v="119"/>
            <ac:spMkLst>
              <pc:docMk/>
              <pc:sldMasterMk cId="3756100624" sldId="2147483648"/>
              <pc:sldLayoutMk cId="3865107098" sldId="2147483659"/>
              <ac:spMk id="4" creationId="{00000000-0000-0000-0000-000000000000}"/>
            </ac:spMkLst>
          </pc:spChg>
        </pc:sldLayoutChg>
      </pc:sldMasterChg>
      <pc:sldMasterChg chg="addSp modSp">
        <pc:chgData name="Jennifer Ross" userId="22390370-2ab4-4a6b-bbd1-7462624f5fa1" providerId="ADAL" clId="{A76A9447-3A95-48A5-ACBF-4DA280295CE5}" dt="2020-04-01T17:39:03.746" v="120"/>
        <pc:sldMasterMkLst>
          <pc:docMk/>
          <pc:sldMasterMk cId="3427397628" sldId="2147483660"/>
        </pc:sldMasterMkLst>
        <pc:spChg chg="add mod">
          <ac:chgData name="Jennifer Ross" userId="22390370-2ab4-4a6b-bbd1-7462624f5fa1" providerId="ADAL" clId="{A76A9447-3A95-48A5-ACBF-4DA280295CE5}" dt="2020-04-01T17:39:03.746" v="120"/>
          <ac:spMkLst>
            <pc:docMk/>
            <pc:sldMasterMk cId="3427397628" sldId="2147483660"/>
            <ac:spMk id="2" creationId="{CAFC5D10-353C-4CD7-8DCA-7A6688239BFF}"/>
          </ac:spMkLst>
        </pc:spChg>
        <pc:spChg chg="add mod">
          <ac:chgData name="Jennifer Ross" userId="22390370-2ab4-4a6b-bbd1-7462624f5fa1" providerId="ADAL" clId="{A76A9447-3A95-48A5-ACBF-4DA280295CE5}" dt="2020-04-01T17:39:03.746" v="120"/>
          <ac:spMkLst>
            <pc:docMk/>
            <pc:sldMasterMk cId="3427397628" sldId="2147483660"/>
            <ac:spMk id="3" creationId="{46F02BBA-5BCC-4BC1-9372-88E4BF0BAF22}"/>
          </ac:spMkLst>
        </pc:spChg>
        <pc:spChg chg="add mod">
          <ac:chgData name="Jennifer Ross" userId="22390370-2ab4-4a6b-bbd1-7462624f5fa1" providerId="ADAL" clId="{A76A9447-3A95-48A5-ACBF-4DA280295CE5}" dt="2020-04-01T17:39:03.746" v="120"/>
          <ac:spMkLst>
            <pc:docMk/>
            <pc:sldMasterMk cId="3427397628" sldId="2147483660"/>
            <ac:spMk id="4" creationId="{4F1E1171-ADFA-4ECE-9D3F-CC9BF5DAE689}"/>
          </ac:spMkLst>
        </pc:spChg>
        <pc:spChg chg="add mod">
          <ac:chgData name="Jennifer Ross" userId="22390370-2ab4-4a6b-bbd1-7462624f5fa1" providerId="ADAL" clId="{A76A9447-3A95-48A5-ACBF-4DA280295CE5}" dt="2020-04-01T17:39:03.746" v="120"/>
          <ac:spMkLst>
            <pc:docMk/>
            <pc:sldMasterMk cId="3427397628" sldId="2147483660"/>
            <ac:spMk id="5" creationId="{CFF1C0F1-5951-40C9-AF60-0CDCFE3D5396}"/>
          </ac:spMkLst>
        </pc:spChg>
        <pc:spChg chg="add mod">
          <ac:chgData name="Jennifer Ross" userId="22390370-2ab4-4a6b-bbd1-7462624f5fa1" providerId="ADAL" clId="{A76A9447-3A95-48A5-ACBF-4DA280295CE5}" dt="2020-04-01T17:39:03.746" v="120"/>
          <ac:spMkLst>
            <pc:docMk/>
            <pc:sldMasterMk cId="3427397628" sldId="2147483660"/>
            <ac:spMk id="6" creationId="{538E7487-6B7C-433A-AD05-395532D29464}"/>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EEBFCE-E1AD-4C66-8436-2B8546317258}" type="datetimeFigureOut">
              <a:rPr lang="en-US" smtClean="0"/>
              <a:t>4/1/2020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0DDAA2-1C43-4F84-BCB8-BB799C3B521C}" type="slidenum">
              <a:rPr lang="en-US" smtClean="0"/>
              <a:t>‹#›</a:t>
            </a:fld>
            <a:endParaRPr lang="en-US"/>
          </a:p>
        </p:txBody>
      </p:sp>
    </p:spTree>
    <p:extLst>
      <p:ext uri="{BB962C8B-B14F-4D97-AF65-F5344CB8AC3E}">
        <p14:creationId xmlns:p14="http://schemas.microsoft.com/office/powerpoint/2010/main" val="418307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mailto:pdepvaas@iu13.org"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5407555D-3633-42F0-99EA-2BACA60A8D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D6C712DC-F9F9-438A-8DD5-EEA2AA2A56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Slides 2 through 8 contain directions for generating the scatterplots to include in the PowerPoint template that begins on slide 9.   Throughout the PowerPoint, you will need to insert the date for the school year where indicated &lt;</a:t>
            </a:r>
            <a:r>
              <a:rPr lang="en-US" altLang="en-US" i="1" dirty="0"/>
              <a:t>insert year&gt;.</a:t>
            </a:r>
            <a:endParaRPr lang="en-US" altLang="en-US" dirty="0"/>
          </a:p>
        </p:txBody>
      </p:sp>
      <p:sp>
        <p:nvSpPr>
          <p:cNvPr id="4100" name="Slide Number Placeholder 3">
            <a:extLst>
              <a:ext uri="{FF2B5EF4-FFF2-40B4-BE49-F238E27FC236}">
                <a16:creationId xmlns:a16="http://schemas.microsoft.com/office/drawing/2014/main" id="{A804DA77-D489-4B37-B2DA-DD63AFCDDF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4463A6-7DCB-4178-959F-693B38AEA4B1}" type="slidenum">
              <a:rPr lang="en-US" altLang="en-US" smtClean="0"/>
              <a:pPr>
                <a:spcBef>
                  <a:spcPct val="0"/>
                </a:spcBef>
              </a:pPr>
              <a:t>1</a:t>
            </a:fld>
            <a:endParaRPr lang="en-US" altLang="en-US"/>
          </a:p>
        </p:txBody>
      </p:sp>
    </p:spTree>
    <p:extLst>
      <p:ext uri="{BB962C8B-B14F-4D97-AF65-F5344CB8AC3E}">
        <p14:creationId xmlns:p14="http://schemas.microsoft.com/office/powerpoint/2010/main" val="1578587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5BB7C5A5-57CC-444A-A132-174C502DEF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66F3EB7D-198E-452F-BCC3-B625A75825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2000"/>
          </a:p>
          <a:p>
            <a:endParaRPr lang="en-US" altLang="en-US" sz="2000"/>
          </a:p>
        </p:txBody>
      </p:sp>
      <p:sp>
        <p:nvSpPr>
          <p:cNvPr id="22532" name="Slide Number Placeholder 3">
            <a:extLst>
              <a:ext uri="{FF2B5EF4-FFF2-40B4-BE49-F238E27FC236}">
                <a16:creationId xmlns:a16="http://schemas.microsoft.com/office/drawing/2014/main" id="{6E526BF8-2AD9-4614-AC19-013A97F123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5D1CB9-7FAC-4B37-A21A-4462E0C8907A}" type="slidenum">
              <a:rPr lang="en-US" altLang="en-US" smtClean="0"/>
              <a:pPr>
                <a:spcBef>
                  <a:spcPct val="0"/>
                </a:spcBef>
              </a:pPr>
              <a:t>10</a:t>
            </a:fld>
            <a:endParaRPr lang="en-US" altLang="en-US"/>
          </a:p>
        </p:txBody>
      </p:sp>
    </p:spTree>
    <p:extLst>
      <p:ext uri="{BB962C8B-B14F-4D97-AF65-F5344CB8AC3E}">
        <p14:creationId xmlns:p14="http://schemas.microsoft.com/office/powerpoint/2010/main" val="363948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16B79F2E-96EE-4CB7-80FE-279261862A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E7D5F01-9120-4284-BC3F-50D01D9A76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2000"/>
          </a:p>
          <a:p>
            <a:endParaRPr lang="en-US" altLang="en-US" sz="2000"/>
          </a:p>
        </p:txBody>
      </p:sp>
      <p:sp>
        <p:nvSpPr>
          <p:cNvPr id="24580" name="Slide Number Placeholder 3">
            <a:extLst>
              <a:ext uri="{FF2B5EF4-FFF2-40B4-BE49-F238E27FC236}">
                <a16:creationId xmlns:a16="http://schemas.microsoft.com/office/drawing/2014/main" id="{15D922F2-FC3F-4E9B-BCE4-B2F8FA26E8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961BBD-8B54-4CFB-9C12-7519E947DE9B}" type="slidenum">
              <a:rPr lang="en-US" altLang="en-US" smtClean="0"/>
              <a:pPr>
                <a:spcBef>
                  <a:spcPct val="0"/>
                </a:spcBef>
              </a:pPr>
              <a:t>11</a:t>
            </a:fld>
            <a:endParaRPr lang="en-US" altLang="en-US"/>
          </a:p>
        </p:txBody>
      </p:sp>
    </p:spTree>
    <p:extLst>
      <p:ext uri="{BB962C8B-B14F-4D97-AF65-F5344CB8AC3E}">
        <p14:creationId xmlns:p14="http://schemas.microsoft.com/office/powerpoint/2010/main" val="272543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35D9AAEC-887D-4089-92E9-95753C8297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07420392-CE64-44ED-978E-8542439F6C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2800"/>
              <a:t>Each dot represents a </a:t>
            </a:r>
            <a:r>
              <a:rPr lang="en-US" altLang="en-US" sz="2800" b="1" u="sng"/>
              <a:t>school.  </a:t>
            </a:r>
            <a:endParaRPr lang="en-US" altLang="en-US" sz="2000"/>
          </a:p>
          <a:p>
            <a:r>
              <a:rPr lang="en-US" altLang="en-US" sz="2800"/>
              <a:t>The  following two slides explain the meaning of each of the quadrants on each scatterplot.</a:t>
            </a:r>
          </a:p>
          <a:p>
            <a:endParaRPr lang="en-US" altLang="en-US" sz="2000"/>
          </a:p>
        </p:txBody>
      </p:sp>
      <p:sp>
        <p:nvSpPr>
          <p:cNvPr id="26628" name="Slide Number Placeholder 3">
            <a:extLst>
              <a:ext uri="{FF2B5EF4-FFF2-40B4-BE49-F238E27FC236}">
                <a16:creationId xmlns:a16="http://schemas.microsoft.com/office/drawing/2014/main" id="{EE95F44B-88A9-4997-8010-444F1BBC33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F110F15-393C-47D0-8AC6-6FBDA5E3079E}" type="slidenum">
              <a:rPr lang="en-US" altLang="en-US" smtClean="0"/>
              <a:pPr>
                <a:spcBef>
                  <a:spcPct val="0"/>
                </a:spcBef>
              </a:pPr>
              <a:t>12</a:t>
            </a:fld>
            <a:endParaRPr lang="en-US" altLang="en-US"/>
          </a:p>
        </p:txBody>
      </p:sp>
    </p:spTree>
    <p:extLst>
      <p:ext uri="{BB962C8B-B14F-4D97-AF65-F5344CB8AC3E}">
        <p14:creationId xmlns:p14="http://schemas.microsoft.com/office/powerpoint/2010/main" val="3586283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D3B86D55-0785-4EB0-86C4-6A6B3A6777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91A73B95-145B-4BBB-B268-28381F6FE7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70000"/>
              </a:lnSpc>
            </a:pPr>
            <a:r>
              <a:rPr lang="en-US" altLang="en-US" dirty="0">
                <a:cs typeface="Calibri" panose="020F0502020204030204" pitchFamily="34" charset="0"/>
              </a:rPr>
              <a:t>The vertical axis displays the average achievement for each group of students. </a:t>
            </a:r>
          </a:p>
          <a:p>
            <a:pPr>
              <a:lnSpc>
                <a:spcPct val="70000"/>
              </a:lnSpc>
            </a:pPr>
            <a:endParaRPr lang="en-US" altLang="en-US" dirty="0">
              <a:cs typeface="Calibri" panose="020F0502020204030204" pitchFamily="34" charset="0"/>
            </a:endParaRPr>
          </a:p>
          <a:p>
            <a:pPr>
              <a:lnSpc>
                <a:spcPct val="70000"/>
              </a:lnSpc>
            </a:pPr>
            <a:r>
              <a:rPr lang="en-US" altLang="en-US" dirty="0">
                <a:cs typeface="Calibri" panose="020F0502020204030204" pitchFamily="34" charset="0"/>
              </a:rPr>
              <a:t>[click] The Horizontal Axis displays the Average Growth Index (AGI) . </a:t>
            </a:r>
          </a:p>
          <a:p>
            <a:pPr>
              <a:lnSpc>
                <a:spcPct val="70000"/>
              </a:lnSpc>
            </a:pPr>
            <a:endParaRPr lang="en-US" altLang="en-US" dirty="0">
              <a:cs typeface="Calibri" panose="020F0502020204030204" pitchFamily="34" charset="0"/>
            </a:endParaRPr>
          </a:p>
          <a:p>
            <a:pPr>
              <a:lnSpc>
                <a:spcPct val="70000"/>
              </a:lnSpc>
            </a:pPr>
            <a:r>
              <a:rPr lang="en-US" altLang="en-US" dirty="0">
                <a:cs typeface="Calibri" panose="020F0502020204030204" pitchFamily="34" charset="0"/>
              </a:rPr>
              <a:t>[click] Here we’ve highlighted zero which represents the standard for PA Academic Growth. In other words, the value of 0 means the group of students maintained their achievement level or performed as expected given their own academic histories. If the AGI is positive or to the right of 0, then we have an indication that the group of students exceeded the standard for PA Academic Growth (i.e., the group of students increased their achievement level or performed higher than expected given their own academic histories).  Similarly, if the AGI is negative, then we have an indication that the growth of the group of students did NOT meet the standard for PA Academic Growth (i.e., the group of students did not maintain their achievement level or performed lower than expected given their own academic histories).</a:t>
            </a:r>
          </a:p>
          <a:p>
            <a:pPr>
              <a:lnSpc>
                <a:spcPct val="70000"/>
              </a:lnSpc>
            </a:pPr>
            <a:endParaRPr lang="en-US" altLang="en-US" dirty="0">
              <a:cs typeface="Calibri" panose="020F0502020204030204" pitchFamily="34" charset="0"/>
            </a:endParaRPr>
          </a:p>
          <a:p>
            <a:pPr>
              <a:lnSpc>
                <a:spcPct val="70000"/>
              </a:lnSpc>
            </a:pPr>
            <a:r>
              <a:rPr lang="en-US" altLang="en-US" dirty="0">
                <a:cs typeface="Calibri" panose="020F0502020204030204" pitchFamily="34" charset="0"/>
              </a:rPr>
              <a:t>[click] And, here we’ve highlighted the state average for the grade and subject.</a:t>
            </a:r>
          </a:p>
          <a:p>
            <a:pPr eaLnBrk="1" hangingPunct="1">
              <a:lnSpc>
                <a:spcPct val="70000"/>
              </a:lnSpc>
              <a:spcBef>
                <a:spcPct val="0"/>
              </a:spcBef>
            </a:pPr>
            <a:endParaRPr lang="en-US" altLang="en-US" dirty="0">
              <a:cs typeface="Calibri" panose="020F0502020204030204" pitchFamily="34" charset="0"/>
            </a:endParaRPr>
          </a:p>
          <a:p>
            <a:pPr>
              <a:lnSpc>
                <a:spcPct val="70000"/>
              </a:lnSpc>
            </a:pPr>
            <a:r>
              <a:rPr lang="en-US" altLang="en-US" dirty="0">
                <a:cs typeface="Calibri" panose="020F0502020204030204" pitchFamily="34" charset="0"/>
              </a:rPr>
              <a:t>The intersection of zero and the average achievement forms four regions on the graph.  </a:t>
            </a:r>
          </a:p>
          <a:p>
            <a:pPr>
              <a:lnSpc>
                <a:spcPct val="90000"/>
              </a:lnSpc>
              <a:buFontTx/>
              <a:buChar char="•"/>
            </a:pPr>
            <a:endParaRPr lang="en-US" altLang="en-US" dirty="0">
              <a:cs typeface="Calibri" panose="020F0502020204030204" pitchFamily="34" charset="0"/>
            </a:endParaRPr>
          </a:p>
          <a:p>
            <a:pPr eaLnBrk="1" hangingPunct="1">
              <a:lnSpc>
                <a:spcPct val="90000"/>
              </a:lnSpc>
              <a:spcBef>
                <a:spcPct val="0"/>
              </a:spcBef>
            </a:pPr>
            <a:endParaRPr lang="en-US" altLang="en-US" dirty="0">
              <a:cs typeface="Calibri" panose="020F0502020204030204" pitchFamily="34" charset="0"/>
            </a:endParaRPr>
          </a:p>
          <a:p>
            <a:pPr>
              <a:lnSpc>
                <a:spcPct val="90000"/>
              </a:lnSpc>
              <a:buFontTx/>
              <a:buChar char="•"/>
            </a:pPr>
            <a:endParaRPr lang="en-US" altLang="en-US" dirty="0">
              <a:cs typeface="Calibri" panose="020F0502020204030204" pitchFamily="34" charset="0"/>
            </a:endParaRPr>
          </a:p>
          <a:p>
            <a:pPr>
              <a:lnSpc>
                <a:spcPct val="70000"/>
              </a:lnSpc>
              <a:buFontTx/>
              <a:buChar char="•"/>
            </a:pPr>
            <a:endParaRPr lang="en-US" altLang="en-US" dirty="0">
              <a:cs typeface="Calibri" panose="020F0502020204030204" pitchFamily="34" charset="0"/>
            </a:endParaRPr>
          </a:p>
        </p:txBody>
      </p:sp>
      <p:sp>
        <p:nvSpPr>
          <p:cNvPr id="28676" name="Slide Number Placeholder 3">
            <a:extLst>
              <a:ext uri="{FF2B5EF4-FFF2-40B4-BE49-F238E27FC236}">
                <a16:creationId xmlns:a16="http://schemas.microsoft.com/office/drawing/2014/main" id="{B905D98D-48A7-4807-817E-57086EE11F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4291ED2-C0F4-4E6D-8AB6-611B18344195}" type="slidenum">
              <a:rPr lang="en-US" altLang="en-US" smtClean="0">
                <a:latin typeface="Calibri" panose="020F0502020204030204" pitchFamily="34" charset="0"/>
              </a:rPr>
              <a:pPr/>
              <a:t>13</a:t>
            </a:fld>
            <a:endParaRPr lang="en-US" altLang="en-US">
              <a:latin typeface="Calibri" panose="020F0502020204030204" pitchFamily="34" charset="0"/>
            </a:endParaRPr>
          </a:p>
        </p:txBody>
      </p:sp>
      <p:sp>
        <p:nvSpPr>
          <p:cNvPr id="5" name="Footer Placeholder 4">
            <a:extLst>
              <a:ext uri="{FF2B5EF4-FFF2-40B4-BE49-F238E27FC236}">
                <a16:creationId xmlns:a16="http://schemas.microsoft.com/office/drawing/2014/main" id="{89AA02A9-3E59-4BE5-971D-7309ED1A49D5}"/>
              </a:ext>
            </a:extLst>
          </p:cNvPr>
          <p:cNvSpPr>
            <a:spLocks noGrp="1"/>
          </p:cNvSpPr>
          <p:nvPr>
            <p:ph type="ftr" sz="quarter" idx="4"/>
          </p:nvPr>
        </p:nvSpPr>
        <p:spPr/>
        <p:txBody>
          <a:bodyPr/>
          <a:lstStyle/>
          <a:p>
            <a:pPr>
              <a:defRPr/>
            </a:pPr>
            <a:r>
              <a:rPr lang="en-US"/>
              <a:t>PVAAS Overview Fall 2015</a:t>
            </a:r>
          </a:p>
        </p:txBody>
      </p:sp>
    </p:spTree>
    <p:extLst>
      <p:ext uri="{BB962C8B-B14F-4D97-AF65-F5344CB8AC3E}">
        <p14:creationId xmlns:p14="http://schemas.microsoft.com/office/powerpoint/2010/main" val="36176892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159B3ABD-365D-4D5F-90D5-8A4C533F85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F2C9B507-4CC2-4F72-B4E9-BC3055DEF3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cs typeface="Calibri" panose="020F0502020204030204" pitchFamily="34" charset="0"/>
              </a:rPr>
              <a:t>If schools fall into this upper right region, they can be described as having higher achievement and higher growth. The farther the dot for the school is away from the intersection of the boundaries, the higher the achievement and/or the greater the evidence of growth. Some apply the term “Excelling” to schools in this quadrant.</a:t>
            </a:r>
          </a:p>
          <a:p>
            <a:pPr eaLnBrk="1" hangingPunct="1">
              <a:spcBef>
                <a:spcPct val="0"/>
              </a:spcBef>
            </a:pPr>
            <a:endParaRPr lang="en-US" altLang="en-US" dirty="0">
              <a:cs typeface="Calibri" panose="020F0502020204030204" pitchFamily="34" charset="0"/>
            </a:endParaRPr>
          </a:p>
          <a:p>
            <a:pPr eaLnBrk="1" hangingPunct="1">
              <a:spcBef>
                <a:spcPct val="0"/>
              </a:spcBef>
            </a:pPr>
            <a:r>
              <a:rPr lang="en-US" altLang="en-US" dirty="0">
                <a:cs typeface="Calibri" panose="020F0502020204030204" pitchFamily="34" charset="0"/>
              </a:rPr>
              <a:t>If schools fall into the upper left region, they can be described as having higher achievement and lower growth. This lack of growth should be of great concern since continued higher achievement may be in jeopardy. Some apply the term “Slipping” to schools in this quadrant.</a:t>
            </a:r>
          </a:p>
          <a:p>
            <a:pPr eaLnBrk="1" hangingPunct="1">
              <a:spcBef>
                <a:spcPct val="0"/>
              </a:spcBef>
            </a:pPr>
            <a:endParaRPr lang="en-US" altLang="en-US" dirty="0">
              <a:cs typeface="Calibri" panose="020F0502020204030204" pitchFamily="34" charset="0"/>
            </a:endParaRPr>
          </a:p>
          <a:p>
            <a:pPr eaLnBrk="1" hangingPunct="1">
              <a:spcBef>
                <a:spcPct val="0"/>
              </a:spcBef>
            </a:pPr>
            <a:r>
              <a:rPr lang="en-US" altLang="en-US" dirty="0">
                <a:cs typeface="Calibri" panose="020F0502020204030204" pitchFamily="34" charset="0"/>
              </a:rPr>
              <a:t>Lower achievement and higher growth - this situation may indicate that interventions implemented are producing positive results. Some apply the term “Improving” to schools in this quadrant.</a:t>
            </a:r>
          </a:p>
          <a:p>
            <a:pPr eaLnBrk="1" hangingPunct="1">
              <a:spcBef>
                <a:spcPct val="0"/>
              </a:spcBef>
            </a:pPr>
            <a:endParaRPr lang="en-US" altLang="en-US" dirty="0">
              <a:cs typeface="Calibri" panose="020F0502020204030204" pitchFamily="34" charset="0"/>
            </a:endParaRPr>
          </a:p>
          <a:p>
            <a:pPr eaLnBrk="1" hangingPunct="1">
              <a:spcBef>
                <a:spcPct val="0"/>
              </a:spcBef>
            </a:pPr>
            <a:r>
              <a:rPr lang="en-US" altLang="en-US" dirty="0">
                <a:cs typeface="Calibri" panose="020F0502020204030204" pitchFamily="34" charset="0"/>
              </a:rPr>
              <a:t>And lower achievement and lower growth - this situation suggests that substantial investigation and remediation is necessary since the students are not achieving and are headed the wrong direction. Some apply the term “Underperforming” to schools in this quadrant.</a:t>
            </a:r>
          </a:p>
          <a:p>
            <a:pPr eaLnBrk="1" hangingPunct="1">
              <a:spcBef>
                <a:spcPct val="0"/>
              </a:spcBef>
              <a:buFontTx/>
              <a:buNone/>
            </a:pPr>
            <a:endParaRPr lang="en-US" altLang="en-US" dirty="0">
              <a:cs typeface="Calibri" panose="020F0502020204030204" pitchFamily="34" charset="0"/>
            </a:endParaRPr>
          </a:p>
          <a:p>
            <a:pPr>
              <a:buFontTx/>
              <a:buChar char="•"/>
            </a:pPr>
            <a:endParaRPr lang="en-US" altLang="en-US" dirty="0">
              <a:cs typeface="Calibri" panose="020F0502020204030204" pitchFamily="34" charset="0"/>
            </a:endParaRPr>
          </a:p>
          <a:p>
            <a:pPr>
              <a:lnSpc>
                <a:spcPct val="80000"/>
              </a:lnSpc>
              <a:buFontTx/>
              <a:buChar char="•"/>
            </a:pPr>
            <a:endParaRPr lang="en-US" altLang="en-US" dirty="0">
              <a:cs typeface="Calibri" panose="020F0502020204030204" pitchFamily="34" charset="0"/>
            </a:endParaRPr>
          </a:p>
        </p:txBody>
      </p:sp>
      <p:sp>
        <p:nvSpPr>
          <p:cNvPr id="30724" name="Slide Number Placeholder 3">
            <a:extLst>
              <a:ext uri="{FF2B5EF4-FFF2-40B4-BE49-F238E27FC236}">
                <a16:creationId xmlns:a16="http://schemas.microsoft.com/office/drawing/2014/main" id="{62BB88AD-4993-4444-B277-5AEBD27C6B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841EF5B-AC6E-4F1A-9E41-03EB004D00AA}" type="slidenum">
              <a:rPr lang="en-US" altLang="en-US" smtClean="0">
                <a:latin typeface="Calibri" panose="020F0502020204030204" pitchFamily="34" charset="0"/>
              </a:rPr>
              <a:pPr/>
              <a:t>14</a:t>
            </a:fld>
            <a:endParaRPr lang="en-US" altLang="en-US">
              <a:latin typeface="Calibri" panose="020F0502020204030204" pitchFamily="34" charset="0"/>
            </a:endParaRPr>
          </a:p>
        </p:txBody>
      </p:sp>
      <p:sp>
        <p:nvSpPr>
          <p:cNvPr id="5" name="Footer Placeholder 4">
            <a:extLst>
              <a:ext uri="{FF2B5EF4-FFF2-40B4-BE49-F238E27FC236}">
                <a16:creationId xmlns:a16="http://schemas.microsoft.com/office/drawing/2014/main" id="{E770F547-39DA-4007-AA6C-F5E1F206F3DE}"/>
              </a:ext>
            </a:extLst>
          </p:cNvPr>
          <p:cNvSpPr>
            <a:spLocks noGrp="1"/>
          </p:cNvSpPr>
          <p:nvPr>
            <p:ph type="ftr" sz="quarter" idx="4"/>
          </p:nvPr>
        </p:nvSpPr>
        <p:spPr/>
        <p:txBody>
          <a:bodyPr/>
          <a:lstStyle/>
          <a:p>
            <a:pPr>
              <a:defRPr/>
            </a:pPr>
            <a:r>
              <a:rPr lang="en-US"/>
              <a:t>PVAAS Overview Fall 2015</a:t>
            </a:r>
          </a:p>
        </p:txBody>
      </p:sp>
    </p:spTree>
    <p:extLst>
      <p:ext uri="{BB962C8B-B14F-4D97-AF65-F5344CB8AC3E}">
        <p14:creationId xmlns:p14="http://schemas.microsoft.com/office/powerpoint/2010/main" val="23232387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770293D4-442A-45A8-9407-4675CAB667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DBC980B3-F799-4507-A51E-8A9F3C6DE7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2772" name="Slide Number Placeholder 3">
            <a:extLst>
              <a:ext uri="{FF2B5EF4-FFF2-40B4-BE49-F238E27FC236}">
                <a16:creationId xmlns:a16="http://schemas.microsoft.com/office/drawing/2014/main" id="{EAA195AF-20BF-4D02-A22F-5E104F6EC5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90233DE-2D2C-4EC5-8D48-603D622D7AB8}" type="slidenum">
              <a:rPr lang="en-US" altLang="en-US" smtClean="0">
                <a:latin typeface="Calibri" panose="020F0502020204030204" pitchFamily="34" charset="0"/>
              </a:rPr>
              <a:pPr/>
              <a:t>15</a:t>
            </a:fld>
            <a:endParaRPr lang="en-US" altLang="en-US">
              <a:latin typeface="Calibri" panose="020F0502020204030204" pitchFamily="34" charset="0"/>
            </a:endParaRPr>
          </a:p>
        </p:txBody>
      </p:sp>
    </p:spTree>
    <p:extLst>
      <p:ext uri="{BB962C8B-B14F-4D97-AF65-F5344CB8AC3E}">
        <p14:creationId xmlns:p14="http://schemas.microsoft.com/office/powerpoint/2010/main" val="40340440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3BD4059B-6B01-426B-9830-A8A880C080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B00A4FC0-6B7B-46F1-A3CE-8FAF11021D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State compared to LEA for Selected Grade(s) and Subject</a:t>
            </a:r>
          </a:p>
          <a:p>
            <a:pPr marL="171450" indent="-171450">
              <a:buFontTx/>
              <a:buChar char="•"/>
            </a:pPr>
            <a:r>
              <a:rPr lang="en-US" altLang="en-US"/>
              <a:t>IU Region compared to LEA for Selected Grade(s) and Subject</a:t>
            </a:r>
          </a:p>
        </p:txBody>
      </p:sp>
      <p:sp>
        <p:nvSpPr>
          <p:cNvPr id="34820" name="Slide Number Placeholder 3">
            <a:extLst>
              <a:ext uri="{FF2B5EF4-FFF2-40B4-BE49-F238E27FC236}">
                <a16:creationId xmlns:a16="http://schemas.microsoft.com/office/drawing/2014/main" id="{A1A182FD-E2F2-47B7-8B83-C1D2B2F386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31597BE-4A80-4659-8957-E3013A499CF9}" type="slidenum">
              <a:rPr lang="en-US" altLang="en-US" smtClean="0"/>
              <a:pPr>
                <a:spcBef>
                  <a:spcPct val="0"/>
                </a:spcBef>
              </a:pPr>
              <a:t>16</a:t>
            </a:fld>
            <a:endParaRPr lang="en-US" altLang="en-US"/>
          </a:p>
        </p:txBody>
      </p:sp>
    </p:spTree>
    <p:extLst>
      <p:ext uri="{BB962C8B-B14F-4D97-AF65-F5344CB8AC3E}">
        <p14:creationId xmlns:p14="http://schemas.microsoft.com/office/powerpoint/2010/main" val="10952077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D4EEABD0-D8F8-4428-AA88-27FC3D331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C41D3102-6DF9-4142-BABB-B532F93688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State compared to LEA for Selected Grade(s) and Subject</a:t>
            </a:r>
          </a:p>
          <a:p>
            <a:pPr marL="171450" indent="-171450">
              <a:buFontTx/>
              <a:buChar char="•"/>
            </a:pPr>
            <a:r>
              <a:rPr lang="en-US" altLang="en-US"/>
              <a:t>IU Region compared to LEA for Selected Grade(s) and Subject</a:t>
            </a:r>
          </a:p>
        </p:txBody>
      </p:sp>
      <p:sp>
        <p:nvSpPr>
          <p:cNvPr id="36868" name="Slide Number Placeholder 3">
            <a:extLst>
              <a:ext uri="{FF2B5EF4-FFF2-40B4-BE49-F238E27FC236}">
                <a16:creationId xmlns:a16="http://schemas.microsoft.com/office/drawing/2014/main" id="{00493144-41BF-47E3-ACED-51435208A7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B2E8AD-D576-44AB-ACE1-C3BB4DE5EF1F}" type="slidenum">
              <a:rPr lang="en-US" altLang="en-US" smtClean="0"/>
              <a:pPr>
                <a:spcBef>
                  <a:spcPct val="0"/>
                </a:spcBef>
              </a:pPr>
              <a:t>17</a:t>
            </a:fld>
            <a:endParaRPr lang="en-US" altLang="en-US"/>
          </a:p>
        </p:txBody>
      </p:sp>
    </p:spTree>
    <p:extLst>
      <p:ext uri="{BB962C8B-B14F-4D97-AF65-F5344CB8AC3E}">
        <p14:creationId xmlns:p14="http://schemas.microsoft.com/office/powerpoint/2010/main" val="42464864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D4EEABD0-D8F8-4428-AA88-27FC3D331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C41D3102-6DF9-4142-BABB-B532F93688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State compared to LEA for Selected Grade(s) and Subject</a:t>
            </a:r>
          </a:p>
          <a:p>
            <a:pPr marL="171450" indent="-171450">
              <a:buFontTx/>
              <a:buChar char="•"/>
            </a:pPr>
            <a:r>
              <a:rPr lang="en-US" altLang="en-US"/>
              <a:t>IU Region compared to LEA for Selected Grade(s) and Subject</a:t>
            </a:r>
          </a:p>
        </p:txBody>
      </p:sp>
      <p:sp>
        <p:nvSpPr>
          <p:cNvPr id="36868" name="Slide Number Placeholder 3">
            <a:extLst>
              <a:ext uri="{FF2B5EF4-FFF2-40B4-BE49-F238E27FC236}">
                <a16:creationId xmlns:a16="http://schemas.microsoft.com/office/drawing/2014/main" id="{00493144-41BF-47E3-ACED-51435208A7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B2E8AD-D576-44AB-ACE1-C3BB4DE5EF1F}" type="slidenum">
              <a:rPr lang="en-US" altLang="en-US" smtClean="0"/>
              <a:pPr>
                <a:spcBef>
                  <a:spcPct val="0"/>
                </a:spcBef>
              </a:pPr>
              <a:t>18</a:t>
            </a:fld>
            <a:endParaRPr lang="en-US" altLang="en-US"/>
          </a:p>
        </p:txBody>
      </p:sp>
    </p:spTree>
    <p:extLst>
      <p:ext uri="{BB962C8B-B14F-4D97-AF65-F5344CB8AC3E}">
        <p14:creationId xmlns:p14="http://schemas.microsoft.com/office/powerpoint/2010/main" val="19588809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441B595A-5C50-4F73-B085-9FB60719FC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EC6F56E2-9B7F-4F70-88B1-9B9FF89A44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State compared to LEA for Selected Grade(s) and Subject</a:t>
            </a:r>
          </a:p>
          <a:p>
            <a:pPr marL="171450" indent="-171450">
              <a:buFontTx/>
              <a:buChar char="•"/>
            </a:pPr>
            <a:r>
              <a:rPr lang="en-US" altLang="en-US"/>
              <a:t>IU Region compared to LEA for Selected Grade(s) and Subject</a:t>
            </a:r>
          </a:p>
        </p:txBody>
      </p:sp>
      <p:sp>
        <p:nvSpPr>
          <p:cNvPr id="38916" name="Slide Number Placeholder 3">
            <a:extLst>
              <a:ext uri="{FF2B5EF4-FFF2-40B4-BE49-F238E27FC236}">
                <a16:creationId xmlns:a16="http://schemas.microsoft.com/office/drawing/2014/main" id="{4E3EB861-5EEA-43EB-8C51-A692C2B3A7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AA6F6FC-2F81-4C9D-BF3D-53A60D6A48EA}" type="slidenum">
              <a:rPr lang="en-US" altLang="en-US" smtClean="0"/>
              <a:pPr>
                <a:spcBef>
                  <a:spcPct val="0"/>
                </a:spcBef>
              </a:pPr>
              <a:t>19</a:t>
            </a:fld>
            <a:endParaRPr lang="en-US" altLang="en-US"/>
          </a:p>
        </p:txBody>
      </p:sp>
    </p:spTree>
    <p:extLst>
      <p:ext uri="{BB962C8B-B14F-4D97-AF65-F5344CB8AC3E}">
        <p14:creationId xmlns:p14="http://schemas.microsoft.com/office/powerpoint/2010/main" val="2363470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B8EEF482-4A3E-4A26-9A94-59CE4C02AA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BA8FACB0-4838-4F1E-A997-6538736017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Use the “Data Packets” feature in PVAAS to retrieve a PDF packet of your LEA’s scatterplots – by using the data packets feature, the schools in your LEA will be spotlighted on the graph for an easy comparison.  You must have district level access to create a packet that will highlight all schools in your LEA.   If your account only grants you access to one school, only your school will be highlighted on the scatterplots.</a:t>
            </a:r>
          </a:p>
          <a:p>
            <a:endParaRPr lang="en-US" altLang="en-US" dirty="0"/>
          </a:p>
          <a:p>
            <a:r>
              <a:rPr lang="en-US" altLang="en-US" dirty="0"/>
              <a:t>Choose whether to include all PSSA subject areas and Keystone content areas, or only selected areas</a:t>
            </a:r>
          </a:p>
          <a:p>
            <a:r>
              <a:rPr lang="en-US" altLang="en-US" dirty="0"/>
              <a:t>Use screen captures of the scatterplots from the PVAAS Data Packet (PDF document) to copy and paste each scatterplot into the correct slide (PSSA subject and grade level or Keystone content area) in this PowerPoint template</a:t>
            </a:r>
          </a:p>
          <a:p>
            <a:endParaRPr lang="en-US" altLang="en-US" dirty="0"/>
          </a:p>
          <a:p>
            <a:r>
              <a:rPr lang="en-US" altLang="en-US" dirty="0"/>
              <a:t>**Please note**  Keystone exams are not grade specific assessments and include all students enrolled in a Keystone related course and took the associated Keystone exam.</a:t>
            </a:r>
          </a:p>
          <a:p>
            <a:endParaRPr lang="en-US" altLang="en-US" dirty="0"/>
          </a:p>
          <a:p>
            <a:r>
              <a:rPr lang="en-US" altLang="en-US" b="1" dirty="0">
                <a:solidFill>
                  <a:srgbClr val="FF0000"/>
                </a:solidFill>
              </a:rPr>
              <a:t>Delete any unnecessary slides from the template for any grades, subjects, or courses for areas you do not want in include in your presentation.</a:t>
            </a:r>
          </a:p>
          <a:p>
            <a:endParaRPr lang="en-US" altLang="en-US" dirty="0"/>
          </a:p>
          <a:p>
            <a:endParaRPr lang="en-US" altLang="en-US" dirty="0"/>
          </a:p>
          <a:p>
            <a:endParaRPr lang="en-US" altLang="en-US" dirty="0"/>
          </a:p>
        </p:txBody>
      </p:sp>
      <p:sp>
        <p:nvSpPr>
          <p:cNvPr id="6148" name="Slide Number Placeholder 3">
            <a:extLst>
              <a:ext uri="{FF2B5EF4-FFF2-40B4-BE49-F238E27FC236}">
                <a16:creationId xmlns:a16="http://schemas.microsoft.com/office/drawing/2014/main" id="{8F6916B0-452E-4DF2-AB81-1203411132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DFB7B8-C2E8-4296-929B-08B15A06291E}" type="slidenum">
              <a:rPr lang="en-US" altLang="en-US" smtClean="0"/>
              <a:pPr>
                <a:spcBef>
                  <a:spcPct val="0"/>
                </a:spcBef>
              </a:pPr>
              <a:t>2</a:t>
            </a:fld>
            <a:endParaRPr lang="en-US" altLang="en-US"/>
          </a:p>
        </p:txBody>
      </p:sp>
    </p:spTree>
    <p:extLst>
      <p:ext uri="{BB962C8B-B14F-4D97-AF65-F5344CB8AC3E}">
        <p14:creationId xmlns:p14="http://schemas.microsoft.com/office/powerpoint/2010/main" val="25582749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18733403-2251-4359-908F-DEBC3B3EB0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2E02ECD8-B2F9-4961-B871-A895722C8A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State compared to LEA for Selected Grade(s) and Subject</a:t>
            </a:r>
          </a:p>
          <a:p>
            <a:pPr marL="171450" indent="-171450">
              <a:buFontTx/>
              <a:buChar char="•"/>
            </a:pPr>
            <a:r>
              <a:rPr lang="en-US" altLang="en-US"/>
              <a:t>IU Region compared to LEA for Selected Grade(s) and Subject</a:t>
            </a:r>
          </a:p>
        </p:txBody>
      </p:sp>
      <p:sp>
        <p:nvSpPr>
          <p:cNvPr id="43012" name="Slide Number Placeholder 3">
            <a:extLst>
              <a:ext uri="{FF2B5EF4-FFF2-40B4-BE49-F238E27FC236}">
                <a16:creationId xmlns:a16="http://schemas.microsoft.com/office/drawing/2014/main" id="{492348F1-18E0-46A7-A3DC-C95FC27E07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180FB5-25DF-4DE1-A93C-DC539F844AAE}" type="slidenum">
              <a:rPr lang="en-US" altLang="en-US" smtClean="0"/>
              <a:pPr>
                <a:spcBef>
                  <a:spcPct val="0"/>
                </a:spcBef>
              </a:pPr>
              <a:t>20</a:t>
            </a:fld>
            <a:endParaRPr lang="en-US" altLang="en-US"/>
          </a:p>
        </p:txBody>
      </p:sp>
    </p:spTree>
    <p:extLst>
      <p:ext uri="{BB962C8B-B14F-4D97-AF65-F5344CB8AC3E}">
        <p14:creationId xmlns:p14="http://schemas.microsoft.com/office/powerpoint/2010/main" val="13929342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90BCC128-B906-425F-A521-DC861A4E3A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AA64412A-9B0D-4EBF-8852-83E00BAC05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State compared to LEA for Selected Grade(s) and Subject</a:t>
            </a:r>
          </a:p>
          <a:p>
            <a:pPr marL="171450" indent="-171450">
              <a:buFontTx/>
              <a:buChar char="•"/>
            </a:pPr>
            <a:r>
              <a:rPr lang="en-US" altLang="en-US"/>
              <a:t>IU Region compared to LEA for Selected Grade(s) and Subject</a:t>
            </a:r>
          </a:p>
        </p:txBody>
      </p:sp>
      <p:sp>
        <p:nvSpPr>
          <p:cNvPr id="45060" name="Slide Number Placeholder 3">
            <a:extLst>
              <a:ext uri="{FF2B5EF4-FFF2-40B4-BE49-F238E27FC236}">
                <a16:creationId xmlns:a16="http://schemas.microsoft.com/office/drawing/2014/main" id="{7A19E77F-DF89-49DB-A2CC-056CE2F7E2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9493A8-0B53-4392-84B0-4358DD23E455}" type="slidenum">
              <a:rPr lang="en-US" altLang="en-US" smtClean="0"/>
              <a:pPr>
                <a:spcBef>
                  <a:spcPct val="0"/>
                </a:spcBef>
              </a:pPr>
              <a:t>21</a:t>
            </a:fld>
            <a:endParaRPr lang="en-US" altLang="en-US"/>
          </a:p>
        </p:txBody>
      </p:sp>
    </p:spTree>
    <p:extLst>
      <p:ext uri="{BB962C8B-B14F-4D97-AF65-F5344CB8AC3E}">
        <p14:creationId xmlns:p14="http://schemas.microsoft.com/office/powerpoint/2010/main" val="19014641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D4271C3C-E3CD-49E4-98CF-01ACC1BC3B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5121972F-344D-4C63-95C3-09F6AADB00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State compared to LEA for Selected Grade(s) and Subject</a:t>
            </a:r>
          </a:p>
          <a:p>
            <a:pPr marL="171450" indent="-171450">
              <a:buFontTx/>
              <a:buChar char="•"/>
            </a:pPr>
            <a:r>
              <a:rPr lang="en-US" altLang="en-US"/>
              <a:t>IU Region compared to LEA for Selected Grade(s) and Subject</a:t>
            </a:r>
          </a:p>
        </p:txBody>
      </p:sp>
      <p:sp>
        <p:nvSpPr>
          <p:cNvPr id="47108" name="Slide Number Placeholder 3">
            <a:extLst>
              <a:ext uri="{FF2B5EF4-FFF2-40B4-BE49-F238E27FC236}">
                <a16:creationId xmlns:a16="http://schemas.microsoft.com/office/drawing/2014/main" id="{A485D217-39B5-4BF2-9334-21CFAC4591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DCCB906-DCF9-4C06-AB2A-D5B0319263E6}" type="slidenum">
              <a:rPr lang="en-US" altLang="en-US" smtClean="0"/>
              <a:pPr>
                <a:spcBef>
                  <a:spcPct val="0"/>
                </a:spcBef>
              </a:pPr>
              <a:t>22</a:t>
            </a:fld>
            <a:endParaRPr lang="en-US" altLang="en-US"/>
          </a:p>
        </p:txBody>
      </p:sp>
    </p:spTree>
    <p:extLst>
      <p:ext uri="{BB962C8B-B14F-4D97-AF65-F5344CB8AC3E}">
        <p14:creationId xmlns:p14="http://schemas.microsoft.com/office/powerpoint/2010/main" val="16596493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4B01693B-1A6E-49A2-BD8B-71112A155C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976F1D49-4C11-4263-90B1-D7FA77CE9D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State compared to LEA for Selected Grade(s) and Subject</a:t>
            </a:r>
          </a:p>
          <a:p>
            <a:pPr marL="171450" indent="-171450">
              <a:buFontTx/>
              <a:buChar char="•"/>
            </a:pPr>
            <a:r>
              <a:rPr lang="en-US" altLang="en-US"/>
              <a:t>IU Region compared to LEA for Selected Grade(s) and Subject</a:t>
            </a:r>
          </a:p>
        </p:txBody>
      </p:sp>
      <p:sp>
        <p:nvSpPr>
          <p:cNvPr id="49156" name="Slide Number Placeholder 3">
            <a:extLst>
              <a:ext uri="{FF2B5EF4-FFF2-40B4-BE49-F238E27FC236}">
                <a16:creationId xmlns:a16="http://schemas.microsoft.com/office/drawing/2014/main" id="{E618BD8D-72FB-49E1-8084-1890210B65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1BACDE-FE9A-4231-9558-7B36A417C1CE}" type="slidenum">
              <a:rPr lang="en-US" altLang="en-US" smtClean="0"/>
              <a:pPr>
                <a:spcBef>
                  <a:spcPct val="0"/>
                </a:spcBef>
              </a:pPr>
              <a:t>23</a:t>
            </a:fld>
            <a:endParaRPr lang="en-US" altLang="en-US"/>
          </a:p>
        </p:txBody>
      </p:sp>
    </p:spTree>
    <p:extLst>
      <p:ext uri="{BB962C8B-B14F-4D97-AF65-F5344CB8AC3E}">
        <p14:creationId xmlns:p14="http://schemas.microsoft.com/office/powerpoint/2010/main" val="6774638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333D06F4-EA21-4E31-8497-05401B734C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EE9DBC36-663F-4600-8AD4-C76868D5E4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State compared to LEA for Selected Grade(s) and Subject</a:t>
            </a:r>
          </a:p>
          <a:p>
            <a:pPr marL="171450" indent="-171450">
              <a:buFontTx/>
              <a:buChar char="•"/>
            </a:pPr>
            <a:r>
              <a:rPr lang="en-US" altLang="en-US"/>
              <a:t>IU Region compared to LEA for Selected Grade(s) and Subject</a:t>
            </a:r>
          </a:p>
        </p:txBody>
      </p:sp>
      <p:sp>
        <p:nvSpPr>
          <p:cNvPr id="51204" name="Slide Number Placeholder 3">
            <a:extLst>
              <a:ext uri="{FF2B5EF4-FFF2-40B4-BE49-F238E27FC236}">
                <a16:creationId xmlns:a16="http://schemas.microsoft.com/office/drawing/2014/main" id="{625EFB85-4F8E-4BE9-B8C5-8AF12CC196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D2C8BF-9182-4B4B-8213-9048D8B3105F}" type="slidenum">
              <a:rPr lang="en-US" altLang="en-US" smtClean="0"/>
              <a:pPr>
                <a:spcBef>
                  <a:spcPct val="0"/>
                </a:spcBef>
              </a:pPr>
              <a:t>24</a:t>
            </a:fld>
            <a:endParaRPr lang="en-US" altLang="en-US"/>
          </a:p>
        </p:txBody>
      </p:sp>
    </p:spTree>
    <p:extLst>
      <p:ext uri="{BB962C8B-B14F-4D97-AF65-F5344CB8AC3E}">
        <p14:creationId xmlns:p14="http://schemas.microsoft.com/office/powerpoint/2010/main" val="4533801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22D59869-51E4-4DAF-A689-32B1056530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8B1B0725-39CE-4154-9D51-97F81258EB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State compared to LEA for Selected Grade(s) and Subject</a:t>
            </a:r>
          </a:p>
          <a:p>
            <a:pPr marL="171450" indent="-171450">
              <a:buFontTx/>
              <a:buChar char="•"/>
            </a:pPr>
            <a:r>
              <a:rPr lang="en-US" altLang="en-US"/>
              <a:t>IU Region compared to LEA for Selected Grade(s) and Subject</a:t>
            </a:r>
          </a:p>
        </p:txBody>
      </p:sp>
      <p:sp>
        <p:nvSpPr>
          <p:cNvPr id="53252" name="Slide Number Placeholder 3">
            <a:extLst>
              <a:ext uri="{FF2B5EF4-FFF2-40B4-BE49-F238E27FC236}">
                <a16:creationId xmlns:a16="http://schemas.microsoft.com/office/drawing/2014/main" id="{AB23EF2D-C4C5-460A-BF45-CA76D3FD33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514C2A-84C5-4288-9474-A841FAA8E814}" type="slidenum">
              <a:rPr lang="en-US" altLang="en-US" smtClean="0"/>
              <a:pPr>
                <a:spcBef>
                  <a:spcPct val="0"/>
                </a:spcBef>
              </a:pPr>
              <a:t>25</a:t>
            </a:fld>
            <a:endParaRPr lang="en-US" altLang="en-US"/>
          </a:p>
        </p:txBody>
      </p:sp>
    </p:spTree>
    <p:extLst>
      <p:ext uri="{BB962C8B-B14F-4D97-AF65-F5344CB8AC3E}">
        <p14:creationId xmlns:p14="http://schemas.microsoft.com/office/powerpoint/2010/main" val="22373474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DB9776FE-017A-4400-A189-42D4790BB7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8B45E1F1-0D36-483D-A727-D825690C7F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State compared to LEA for Selected Grade(s) and Subject</a:t>
            </a:r>
          </a:p>
          <a:p>
            <a:pPr marL="171450" indent="-171450">
              <a:buFontTx/>
              <a:buChar char="•"/>
            </a:pPr>
            <a:r>
              <a:rPr lang="en-US" altLang="en-US"/>
              <a:t>IU Region compared to LEA for Selected Grade(s) and Subject</a:t>
            </a:r>
          </a:p>
        </p:txBody>
      </p:sp>
      <p:sp>
        <p:nvSpPr>
          <p:cNvPr id="55300" name="Slide Number Placeholder 3">
            <a:extLst>
              <a:ext uri="{FF2B5EF4-FFF2-40B4-BE49-F238E27FC236}">
                <a16:creationId xmlns:a16="http://schemas.microsoft.com/office/drawing/2014/main" id="{4ADD3701-C317-4856-BDB8-79428B8C7A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EA512F-1A95-4C02-9347-CE3C8974EFFB}" type="slidenum">
              <a:rPr lang="en-US" altLang="en-US" smtClean="0"/>
              <a:pPr>
                <a:spcBef>
                  <a:spcPct val="0"/>
                </a:spcBef>
              </a:pPr>
              <a:t>26</a:t>
            </a:fld>
            <a:endParaRPr lang="en-US" altLang="en-US"/>
          </a:p>
        </p:txBody>
      </p:sp>
    </p:spTree>
    <p:extLst>
      <p:ext uri="{BB962C8B-B14F-4D97-AF65-F5344CB8AC3E}">
        <p14:creationId xmlns:p14="http://schemas.microsoft.com/office/powerpoint/2010/main" val="6654431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1189D50D-0EE0-43C6-AF4E-2D87529ED7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079F76A6-EA3C-4B8E-B76F-8C9049E84C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State compared to LEA for Selected Grade(s) and Subject</a:t>
            </a:r>
          </a:p>
          <a:p>
            <a:pPr marL="171450" indent="-171450">
              <a:buFontTx/>
              <a:buChar char="•"/>
            </a:pPr>
            <a:r>
              <a:rPr lang="en-US" altLang="en-US"/>
              <a:t>IU Region compared to LEA for Selected Grade(s) and Subject</a:t>
            </a:r>
          </a:p>
        </p:txBody>
      </p:sp>
      <p:sp>
        <p:nvSpPr>
          <p:cNvPr id="57348" name="Slide Number Placeholder 3">
            <a:extLst>
              <a:ext uri="{FF2B5EF4-FFF2-40B4-BE49-F238E27FC236}">
                <a16:creationId xmlns:a16="http://schemas.microsoft.com/office/drawing/2014/main" id="{3BD7738A-A216-47DF-9284-10D5F42C50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26A82B-2DDD-4C9C-95F3-727263FD01FE}" type="slidenum">
              <a:rPr lang="en-US" altLang="en-US" smtClean="0"/>
              <a:pPr>
                <a:spcBef>
                  <a:spcPct val="0"/>
                </a:spcBef>
              </a:pPr>
              <a:t>27</a:t>
            </a:fld>
            <a:endParaRPr lang="en-US" altLang="en-US"/>
          </a:p>
        </p:txBody>
      </p:sp>
    </p:spTree>
    <p:extLst>
      <p:ext uri="{BB962C8B-B14F-4D97-AF65-F5344CB8AC3E}">
        <p14:creationId xmlns:p14="http://schemas.microsoft.com/office/powerpoint/2010/main" val="39446873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43721C61-4AB2-45D1-ADA5-EEA55151F8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2DAD02B1-4046-4B65-A68D-3CE4B625E4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State compared to LEA for Selected Grade(s) and Subject</a:t>
            </a:r>
          </a:p>
          <a:p>
            <a:pPr marL="171450" indent="-171450">
              <a:buFontTx/>
              <a:buChar char="•"/>
            </a:pPr>
            <a:r>
              <a:rPr lang="en-US" altLang="en-US"/>
              <a:t>IU Region compared to LEA for Selected Grade(s) and Subject</a:t>
            </a:r>
          </a:p>
        </p:txBody>
      </p:sp>
      <p:sp>
        <p:nvSpPr>
          <p:cNvPr id="59396" name="Slide Number Placeholder 3">
            <a:extLst>
              <a:ext uri="{FF2B5EF4-FFF2-40B4-BE49-F238E27FC236}">
                <a16:creationId xmlns:a16="http://schemas.microsoft.com/office/drawing/2014/main" id="{FFA93FA7-36E6-4625-9B8D-94EE02767B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DE8595-E959-4000-A81A-43018CB5D97E}" type="slidenum">
              <a:rPr lang="en-US" altLang="en-US" smtClean="0"/>
              <a:pPr>
                <a:spcBef>
                  <a:spcPct val="0"/>
                </a:spcBef>
              </a:pPr>
              <a:t>28</a:t>
            </a:fld>
            <a:endParaRPr lang="en-US" altLang="en-US"/>
          </a:p>
        </p:txBody>
      </p:sp>
    </p:spTree>
    <p:extLst>
      <p:ext uri="{BB962C8B-B14F-4D97-AF65-F5344CB8AC3E}">
        <p14:creationId xmlns:p14="http://schemas.microsoft.com/office/powerpoint/2010/main" val="31722316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7AB038D9-5809-44D1-AF84-835ECC6BC1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F6371C49-38CB-4C9C-9215-00E1CE1092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State compared to LEA for Selected Grade(s) and Subject</a:t>
            </a:r>
          </a:p>
          <a:p>
            <a:pPr marL="171450" indent="-171450">
              <a:buFontTx/>
              <a:buChar char="•"/>
            </a:pPr>
            <a:r>
              <a:rPr lang="en-US" altLang="en-US"/>
              <a:t>IU Region compared to LEA for Selected Grade(s) and Subject</a:t>
            </a:r>
          </a:p>
        </p:txBody>
      </p:sp>
      <p:sp>
        <p:nvSpPr>
          <p:cNvPr id="61444" name="Slide Number Placeholder 3">
            <a:extLst>
              <a:ext uri="{FF2B5EF4-FFF2-40B4-BE49-F238E27FC236}">
                <a16:creationId xmlns:a16="http://schemas.microsoft.com/office/drawing/2014/main" id="{12160A9C-70D6-46DA-BD7A-B0CECAF786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26E827-4B82-4E5B-A10F-7D61EE2124A2}" type="slidenum">
              <a:rPr lang="en-US" altLang="en-US" smtClean="0"/>
              <a:pPr>
                <a:spcBef>
                  <a:spcPct val="0"/>
                </a:spcBef>
              </a:pPr>
              <a:t>29</a:t>
            </a:fld>
            <a:endParaRPr lang="en-US" altLang="en-US"/>
          </a:p>
        </p:txBody>
      </p:sp>
    </p:spTree>
    <p:extLst>
      <p:ext uri="{BB962C8B-B14F-4D97-AF65-F5344CB8AC3E}">
        <p14:creationId xmlns:p14="http://schemas.microsoft.com/office/powerpoint/2010/main" val="1662132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9A5CBD39-359D-45D0-A6E1-C0A84399AA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00801919-9ED8-4619-82B7-C8A7C8C4D2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Data Packets can be accessed through the Reports Tools section at the bottom of the Reports menu.</a:t>
            </a:r>
          </a:p>
          <a:p>
            <a:r>
              <a:rPr lang="en-US" altLang="en-US"/>
              <a:t>Click on the Data Packets link at the bottom left of the menu (see red arrow)</a:t>
            </a:r>
          </a:p>
          <a:p>
            <a:endParaRPr lang="en-US" altLang="en-US"/>
          </a:p>
        </p:txBody>
      </p:sp>
      <p:sp>
        <p:nvSpPr>
          <p:cNvPr id="8196" name="Slide Number Placeholder 3">
            <a:extLst>
              <a:ext uri="{FF2B5EF4-FFF2-40B4-BE49-F238E27FC236}">
                <a16:creationId xmlns:a16="http://schemas.microsoft.com/office/drawing/2014/main" id="{7A0AA798-F910-40BA-A938-EB4E7A2944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AE0857-DDBB-48AE-B5DB-1CB0BB589DDB}" type="slidenum">
              <a:rPr lang="en-US" altLang="en-US" smtClean="0"/>
              <a:pPr>
                <a:spcBef>
                  <a:spcPct val="0"/>
                </a:spcBef>
              </a:pPr>
              <a:t>3</a:t>
            </a:fld>
            <a:endParaRPr lang="en-US" altLang="en-US"/>
          </a:p>
        </p:txBody>
      </p:sp>
    </p:spTree>
    <p:extLst>
      <p:ext uri="{BB962C8B-B14F-4D97-AF65-F5344CB8AC3E}">
        <p14:creationId xmlns:p14="http://schemas.microsoft.com/office/powerpoint/2010/main" val="33630457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C0D5F3B6-3C29-4CF3-9771-FE540BEDFD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A2965B20-FB77-48E8-A087-BDA5F0C682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State compared to LEA for Selected Grade(s) and Subject</a:t>
            </a:r>
          </a:p>
          <a:p>
            <a:pPr marL="171450" indent="-171450">
              <a:buFontTx/>
              <a:buChar char="•"/>
            </a:pPr>
            <a:r>
              <a:rPr lang="en-US" altLang="en-US"/>
              <a:t>IU Region compared to LEA for Selected Grade(s) and Subject</a:t>
            </a:r>
          </a:p>
        </p:txBody>
      </p:sp>
      <p:sp>
        <p:nvSpPr>
          <p:cNvPr id="63492" name="Slide Number Placeholder 3">
            <a:extLst>
              <a:ext uri="{FF2B5EF4-FFF2-40B4-BE49-F238E27FC236}">
                <a16:creationId xmlns:a16="http://schemas.microsoft.com/office/drawing/2014/main" id="{65462692-86D9-4FDB-AD6A-A0AE49096E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A98E1F0-C2D8-4F7A-A642-D0A21E881E58}" type="slidenum">
              <a:rPr lang="en-US" altLang="en-US" smtClean="0"/>
              <a:pPr>
                <a:spcBef>
                  <a:spcPct val="0"/>
                </a:spcBef>
              </a:pPr>
              <a:t>30</a:t>
            </a:fld>
            <a:endParaRPr lang="en-US" altLang="en-US"/>
          </a:p>
        </p:txBody>
      </p:sp>
    </p:spTree>
    <p:extLst>
      <p:ext uri="{BB962C8B-B14F-4D97-AF65-F5344CB8AC3E}">
        <p14:creationId xmlns:p14="http://schemas.microsoft.com/office/powerpoint/2010/main" val="42279556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48D8C45A-A0C0-47D6-A3A8-6D8BE53590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E637F1BC-E02E-468A-BF73-0B450C21DD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&lt;Insert any other relevant achievement or growth data&gt;</a:t>
            </a:r>
          </a:p>
          <a:p>
            <a:r>
              <a:rPr lang="en-US" altLang="en-US"/>
              <a:t>&lt;Insert your LEAs plan of action based on this information&gt;</a:t>
            </a:r>
          </a:p>
          <a:p>
            <a:pPr lvl="1"/>
            <a:r>
              <a:rPr lang="en-US" altLang="en-US"/>
              <a:t>Next Steps</a:t>
            </a:r>
          </a:p>
          <a:p>
            <a:pPr lvl="2"/>
            <a:r>
              <a:rPr lang="en-US" altLang="en-US"/>
              <a:t>Who?</a:t>
            </a:r>
          </a:p>
          <a:p>
            <a:pPr lvl="2"/>
            <a:r>
              <a:rPr lang="en-US" altLang="en-US"/>
              <a:t>What?</a:t>
            </a:r>
          </a:p>
          <a:p>
            <a:pPr lvl="2"/>
            <a:r>
              <a:rPr lang="en-US" altLang="en-US"/>
              <a:t>When?</a:t>
            </a:r>
          </a:p>
          <a:p>
            <a:endParaRPr lang="en-US" altLang="en-US"/>
          </a:p>
        </p:txBody>
      </p:sp>
      <p:sp>
        <p:nvSpPr>
          <p:cNvPr id="65540" name="Slide Number Placeholder 3">
            <a:extLst>
              <a:ext uri="{FF2B5EF4-FFF2-40B4-BE49-F238E27FC236}">
                <a16:creationId xmlns:a16="http://schemas.microsoft.com/office/drawing/2014/main" id="{16F1FD35-5C64-42D8-A778-A5CBC98139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AB0851-7DB3-4F42-916C-7E79289C9BF9}" type="slidenum">
              <a:rPr lang="en-US" altLang="en-US" smtClean="0"/>
              <a:pPr>
                <a:spcBef>
                  <a:spcPct val="0"/>
                </a:spcBef>
              </a:pPr>
              <a:t>31</a:t>
            </a:fld>
            <a:endParaRPr lang="en-US" altLang="en-US"/>
          </a:p>
        </p:txBody>
      </p:sp>
    </p:spTree>
    <p:extLst>
      <p:ext uri="{BB962C8B-B14F-4D97-AF65-F5344CB8AC3E}">
        <p14:creationId xmlns:p14="http://schemas.microsoft.com/office/powerpoint/2010/main" val="33984081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Several points of contact to support you:</a:t>
            </a:r>
          </a:p>
          <a:p>
            <a:endParaRPr lang="en-US"/>
          </a:p>
          <a:p>
            <a:r>
              <a:rPr lang="en-US"/>
              <a:t>•SAS PVAAS Support Team for issues concerning access in the system.</a:t>
            </a:r>
            <a:endParaRPr lang="en-US">
              <a:cs typeface="Calibri"/>
            </a:endParaRPr>
          </a:p>
          <a:p>
            <a:r>
              <a:rPr lang="en-US"/>
              <a:t>•Contact PVAAS Statewide Team – </a:t>
            </a:r>
            <a:r>
              <a:rPr lang="en-US">
                <a:hlinkClick r:id="rId3"/>
              </a:rPr>
              <a:t>pdepvaas@iu13.org</a:t>
            </a:r>
            <a:endParaRPr lang="en-US"/>
          </a:p>
          <a:p>
            <a:r>
              <a:rPr lang="en-US"/>
              <a:t>•Local IU PVAAS Point of contact – link on PVAAS login page</a:t>
            </a:r>
            <a:endParaRPr lang="en-US">
              <a:cs typeface="Calibri"/>
            </a:endParaRPr>
          </a:p>
          <a:p>
            <a:endParaRPr lang="en-US">
              <a:cs typeface="Calibri"/>
            </a:endParaRPr>
          </a:p>
        </p:txBody>
      </p:sp>
      <p:sp>
        <p:nvSpPr>
          <p:cNvPr id="4" name="Slide Number Placeholder 3"/>
          <p:cNvSpPr>
            <a:spLocks noGrp="1"/>
          </p:cNvSpPr>
          <p:nvPr>
            <p:ph type="sldNum" sz="quarter" idx="10"/>
          </p:nvPr>
        </p:nvSpPr>
        <p:spPr/>
        <p:txBody>
          <a:bodyPr/>
          <a:lstStyle/>
          <a:p>
            <a:fld id="{BC2D92B8-7717-496D-9131-3E7571098CC7}"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21244888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eaLnBrk="1" hangingPunct="1">
              <a:defRPr/>
            </a:pPr>
            <a:r>
              <a:rPr lang="en-US" altLang="en-US" sz="1200">
                <a:solidFill>
                  <a:srgbClr val="000000"/>
                </a:solidFill>
                <a:latin typeface="Arial" panose="020B0604020202020204" pitchFamily="34" charset="0"/>
                <a:ea typeface="Verdana" pitchFamily="34" charset="0"/>
                <a:cs typeface="Arial" panose="020B0604020202020204" pitchFamily="34" charset="0"/>
              </a:rPr>
              <a:t>For more information on the Pennsylvania Value-Added Assessment System (PVAAS), please visit PDE’s website at </a:t>
            </a:r>
            <a:r>
              <a:rPr lang="en-US" altLang="en-US" sz="1200" u="sng">
                <a:solidFill>
                  <a:srgbClr val="0000FF"/>
                </a:solidFill>
                <a:latin typeface="Arial" panose="020B0604020202020204" pitchFamily="34" charset="0"/>
                <a:ea typeface="Verdana" pitchFamily="34" charset="0"/>
                <a:cs typeface="Arial" panose="020B0604020202020204" pitchFamily="34" charset="0"/>
              </a:rPr>
              <a:t>www.education.pa.gov</a:t>
            </a:r>
            <a:r>
              <a:rPr lang="en-US" altLang="en-US" sz="1200">
                <a:solidFill>
                  <a:srgbClr val="000000"/>
                </a:solidFill>
                <a:latin typeface="Arial" panose="020B0604020202020204" pitchFamily="34" charset="0"/>
                <a:ea typeface="Verdana" pitchFamily="34" charset="0"/>
                <a:cs typeface="Arial" panose="020B0604020202020204" pitchFamily="34" charset="0"/>
              </a:rPr>
              <a:t>.</a:t>
            </a:r>
          </a:p>
          <a:p>
            <a:endParaRPr lang="en-US"/>
          </a:p>
        </p:txBody>
      </p:sp>
      <p:sp>
        <p:nvSpPr>
          <p:cNvPr id="4" name="Slide Number Placeholder 3"/>
          <p:cNvSpPr>
            <a:spLocks noGrp="1"/>
          </p:cNvSpPr>
          <p:nvPr>
            <p:ph type="sldNum" sz="quarter" idx="10"/>
          </p:nvPr>
        </p:nvSpPr>
        <p:spPr/>
        <p:txBody>
          <a:bodyPr/>
          <a:lstStyle/>
          <a:p>
            <a:fld id="{3C0DDAA2-1C43-4F84-BCB8-BB799C3B521C}" type="slidenum">
              <a:rPr lang="en-US" smtClean="0"/>
              <a:t>33</a:t>
            </a:fld>
            <a:endParaRPr lang="en-US"/>
          </a:p>
        </p:txBody>
      </p:sp>
    </p:spTree>
    <p:extLst>
      <p:ext uri="{BB962C8B-B14F-4D97-AF65-F5344CB8AC3E}">
        <p14:creationId xmlns:p14="http://schemas.microsoft.com/office/powerpoint/2010/main" val="3430180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4B6808E1-4A30-4B77-99BD-7886157BFF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207BDA5D-2938-4734-8337-9360E8DEA6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 Step One, choose the Scatterplot Packet</a:t>
            </a:r>
          </a:p>
          <a:p>
            <a:endParaRPr lang="en-US" altLang="en-US"/>
          </a:p>
        </p:txBody>
      </p:sp>
      <p:sp>
        <p:nvSpPr>
          <p:cNvPr id="10244" name="Slide Number Placeholder 3">
            <a:extLst>
              <a:ext uri="{FF2B5EF4-FFF2-40B4-BE49-F238E27FC236}">
                <a16:creationId xmlns:a16="http://schemas.microsoft.com/office/drawing/2014/main" id="{4F4D22B9-ACD2-4BEB-B217-6CE61E5243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14B502-A4A1-4433-8144-16259EA48EED}" type="slidenum">
              <a:rPr lang="en-US" altLang="en-US" smtClean="0"/>
              <a:pPr>
                <a:spcBef>
                  <a:spcPct val="0"/>
                </a:spcBef>
              </a:pPr>
              <a:t>4</a:t>
            </a:fld>
            <a:endParaRPr lang="en-US" altLang="en-US"/>
          </a:p>
        </p:txBody>
      </p:sp>
    </p:spTree>
    <p:extLst>
      <p:ext uri="{BB962C8B-B14F-4D97-AF65-F5344CB8AC3E}">
        <p14:creationId xmlns:p14="http://schemas.microsoft.com/office/powerpoint/2010/main" val="2377121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F83B4983-10DC-4171-AF71-533389FE09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AD9EBEE9-70A0-4952-940F-1A05220387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 Step Two:</a:t>
            </a:r>
          </a:p>
          <a:p>
            <a:r>
              <a:rPr lang="en-US" altLang="en-US"/>
              <a:t>Select to include “All schools state-wide” and “All schools in your IU region”, then click Next</a:t>
            </a:r>
          </a:p>
        </p:txBody>
      </p:sp>
      <p:sp>
        <p:nvSpPr>
          <p:cNvPr id="12292" name="Slide Number Placeholder 3">
            <a:extLst>
              <a:ext uri="{FF2B5EF4-FFF2-40B4-BE49-F238E27FC236}">
                <a16:creationId xmlns:a16="http://schemas.microsoft.com/office/drawing/2014/main" id="{4804479B-A590-4431-AF9E-F0353AF8B2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EB2004-60B1-4DD9-87EC-169B88212368}" type="slidenum">
              <a:rPr lang="en-US" altLang="en-US" smtClean="0"/>
              <a:pPr>
                <a:spcBef>
                  <a:spcPct val="0"/>
                </a:spcBef>
              </a:pPr>
              <a:t>5</a:t>
            </a:fld>
            <a:endParaRPr lang="en-US" altLang="en-US"/>
          </a:p>
        </p:txBody>
      </p:sp>
    </p:spTree>
    <p:extLst>
      <p:ext uri="{BB962C8B-B14F-4D97-AF65-F5344CB8AC3E}">
        <p14:creationId xmlns:p14="http://schemas.microsoft.com/office/powerpoint/2010/main" val="603857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60D63441-306A-4952-818F-5EE540FC7B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032D4FED-88EE-4571-973F-3FEC4CF432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Next use the “Select All” button to select all grades and subject areas.  If you wish to choose only specific subject areas, use the check boxes.  Then click Submit Packet.  It will take you to the next menu.</a:t>
            </a:r>
          </a:p>
        </p:txBody>
      </p:sp>
      <p:sp>
        <p:nvSpPr>
          <p:cNvPr id="14340" name="Slide Number Placeholder 3">
            <a:extLst>
              <a:ext uri="{FF2B5EF4-FFF2-40B4-BE49-F238E27FC236}">
                <a16:creationId xmlns:a16="http://schemas.microsoft.com/office/drawing/2014/main" id="{962DC8E0-61E2-4B99-93FC-AD392EEB72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3588871-572D-4A41-A3B0-E5FC722958C1}" type="slidenum">
              <a:rPr lang="en-US" altLang="en-US" smtClean="0"/>
              <a:pPr>
                <a:spcBef>
                  <a:spcPct val="0"/>
                </a:spcBef>
              </a:pPr>
              <a:t>6</a:t>
            </a:fld>
            <a:endParaRPr lang="en-US" altLang="en-US"/>
          </a:p>
        </p:txBody>
      </p:sp>
    </p:spTree>
    <p:extLst>
      <p:ext uri="{BB962C8B-B14F-4D97-AF65-F5344CB8AC3E}">
        <p14:creationId xmlns:p14="http://schemas.microsoft.com/office/powerpoint/2010/main" val="2176712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AE3C9778-9268-4F65-9F8C-57F037E702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474E70B3-FB47-41AD-85E9-31AA023E09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You can wait and click the refresh button to retrieve your packet.  When the status is marked “Finished”, you can open the PDF.   You will receive a notification via email that your packet was successfully submitted and is available.</a:t>
            </a:r>
          </a:p>
          <a:p>
            <a:endParaRPr lang="en-US" altLang="en-US"/>
          </a:p>
          <a:p>
            <a:r>
              <a:rPr lang="en-US" altLang="en-US"/>
              <a:t>If you decide to log back in later, you will find your completed packet under the print menu by clicking on “Packet Status”</a:t>
            </a:r>
          </a:p>
        </p:txBody>
      </p:sp>
      <p:sp>
        <p:nvSpPr>
          <p:cNvPr id="16388" name="Slide Number Placeholder 3">
            <a:extLst>
              <a:ext uri="{FF2B5EF4-FFF2-40B4-BE49-F238E27FC236}">
                <a16:creationId xmlns:a16="http://schemas.microsoft.com/office/drawing/2014/main" id="{A18F3B14-6D3C-4FCC-B20C-6EAE1F11C7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0B78BC-ABD0-4AB0-9CE3-8C255482720E}" type="slidenum">
              <a:rPr lang="en-US" altLang="en-US" smtClean="0"/>
              <a:pPr>
                <a:spcBef>
                  <a:spcPct val="0"/>
                </a:spcBef>
              </a:pPr>
              <a:t>7</a:t>
            </a:fld>
            <a:endParaRPr lang="en-US" altLang="en-US"/>
          </a:p>
        </p:txBody>
      </p:sp>
    </p:spTree>
    <p:extLst>
      <p:ext uri="{BB962C8B-B14F-4D97-AF65-F5344CB8AC3E}">
        <p14:creationId xmlns:p14="http://schemas.microsoft.com/office/powerpoint/2010/main" val="1964864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F4B371DA-220B-47B2-B7A0-4AC029D637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5F91BA8C-3038-438E-B2A9-7F9BBDA5A1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Use screen captures from the PDF document to capture and crop the images.  Insert them into the correct location in the PowerPoint.  In the sample only one school is highlighted so you can see how you schools will appear.  </a:t>
            </a:r>
          </a:p>
        </p:txBody>
      </p:sp>
      <p:sp>
        <p:nvSpPr>
          <p:cNvPr id="18436" name="Slide Number Placeholder 3">
            <a:extLst>
              <a:ext uri="{FF2B5EF4-FFF2-40B4-BE49-F238E27FC236}">
                <a16:creationId xmlns:a16="http://schemas.microsoft.com/office/drawing/2014/main" id="{4435E56C-1798-467C-9BCC-D3B71766D8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19E8B8-9C61-406E-A103-A453ADBDFB61}" type="slidenum">
              <a:rPr lang="en-US" altLang="en-US" smtClean="0"/>
              <a:pPr>
                <a:spcBef>
                  <a:spcPct val="0"/>
                </a:spcBef>
              </a:pPr>
              <a:t>8</a:t>
            </a:fld>
            <a:endParaRPr lang="en-US" altLang="en-US"/>
          </a:p>
        </p:txBody>
      </p:sp>
    </p:spTree>
    <p:extLst>
      <p:ext uri="{BB962C8B-B14F-4D97-AF65-F5344CB8AC3E}">
        <p14:creationId xmlns:p14="http://schemas.microsoft.com/office/powerpoint/2010/main" val="2602070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1E455710-BA44-4FFB-ADC5-4BDC053F5B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7771951A-3457-48C4-BEC9-280BC4127C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endParaRPr lang="en-US" altLang="en-US"/>
          </a:p>
        </p:txBody>
      </p:sp>
      <p:sp>
        <p:nvSpPr>
          <p:cNvPr id="20484" name="Slide Number Placeholder 3">
            <a:extLst>
              <a:ext uri="{FF2B5EF4-FFF2-40B4-BE49-F238E27FC236}">
                <a16:creationId xmlns:a16="http://schemas.microsoft.com/office/drawing/2014/main" id="{7D078715-3C58-49D4-BC3E-0D24787163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E314C7-8E5D-4FA4-AC54-5DC9C0B886B4}" type="slidenum">
              <a:rPr lang="en-US" altLang="en-US" smtClean="0"/>
              <a:pPr>
                <a:spcBef>
                  <a:spcPct val="0"/>
                </a:spcBef>
              </a:pPr>
              <a:t>9</a:t>
            </a:fld>
            <a:endParaRPr lang="en-US" altLang="en-US"/>
          </a:p>
        </p:txBody>
      </p:sp>
    </p:spTree>
    <p:extLst>
      <p:ext uri="{BB962C8B-B14F-4D97-AF65-F5344CB8AC3E}">
        <p14:creationId xmlns:p14="http://schemas.microsoft.com/office/powerpoint/2010/main" val="1050906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lvl1pPr algn="ctr">
              <a:defRPr>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5/23/2019</a:t>
            </a:r>
            <a:endParaRPr lang="en-US" dirty="0"/>
          </a:p>
        </p:txBody>
      </p:sp>
      <p:sp>
        <p:nvSpPr>
          <p:cNvPr id="5" name="Footer Placeholder 4"/>
          <p:cNvSpPr>
            <a:spLocks noGrp="1"/>
          </p:cNvSpPr>
          <p:nvPr>
            <p:ph type="ftr" sz="quarter" idx="11"/>
          </p:nvPr>
        </p:nvSpPr>
        <p:spPr>
          <a:xfrm>
            <a:off x="4165600" y="6356355"/>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3195118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a:t>April 2020</a:t>
            </a:r>
          </a:p>
        </p:txBody>
      </p:sp>
      <p:sp>
        <p:nvSpPr>
          <p:cNvPr id="5" name="Footer Placeholder 4"/>
          <p:cNvSpPr>
            <a:spLocks noGrp="1"/>
          </p:cNvSpPr>
          <p:nvPr>
            <p:ph type="ftr" sz="quarter" idx="11"/>
          </p:nvPr>
        </p:nvSpPr>
        <p:spPr>
          <a:xfrm>
            <a:off x="4165600" y="6356355"/>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858523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a:t>April 2020</a:t>
            </a:r>
          </a:p>
        </p:txBody>
      </p:sp>
      <p:sp>
        <p:nvSpPr>
          <p:cNvPr id="5" name="Footer Placeholder 4"/>
          <p:cNvSpPr>
            <a:spLocks noGrp="1"/>
          </p:cNvSpPr>
          <p:nvPr>
            <p:ph type="ftr" sz="quarter" idx="11"/>
          </p:nvPr>
        </p:nvSpPr>
        <p:spPr>
          <a:xfrm>
            <a:off x="4165600" y="6356355"/>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865107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a:t>April 2020</a:t>
            </a:r>
          </a:p>
        </p:txBody>
      </p:sp>
      <p:sp>
        <p:nvSpPr>
          <p:cNvPr id="5" name="Footer Placeholder 4"/>
          <p:cNvSpPr>
            <a:spLocks noGrp="1"/>
          </p:cNvSpPr>
          <p:nvPr>
            <p:ph type="ftr" sz="quarter" idx="11"/>
          </p:nvPr>
        </p:nvSpPr>
        <p:spPr>
          <a:xfrm>
            <a:off x="4165600" y="6356355"/>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2918980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dirty="0"/>
              <a:t>April 2020</a:t>
            </a:r>
          </a:p>
        </p:txBody>
      </p:sp>
      <p:sp>
        <p:nvSpPr>
          <p:cNvPr id="5" name="Footer Placeholder 4"/>
          <p:cNvSpPr>
            <a:spLocks noGrp="1"/>
          </p:cNvSpPr>
          <p:nvPr>
            <p:ph type="ftr" sz="quarter" idx="11"/>
          </p:nvPr>
        </p:nvSpPr>
        <p:spPr>
          <a:xfrm>
            <a:off x="4165600" y="6356355"/>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49788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dirty="0"/>
              <a:t>April 2020</a:t>
            </a:r>
          </a:p>
        </p:txBody>
      </p:sp>
      <p:sp>
        <p:nvSpPr>
          <p:cNvPr id="6" name="Footer Placeholder 5"/>
          <p:cNvSpPr>
            <a:spLocks noGrp="1"/>
          </p:cNvSpPr>
          <p:nvPr>
            <p:ph type="ftr" sz="quarter" idx="11"/>
          </p:nvPr>
        </p:nvSpPr>
        <p:spPr>
          <a:xfrm>
            <a:off x="4165600" y="6356355"/>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13907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dirty="0"/>
              <a:t>April 2020</a:t>
            </a:r>
          </a:p>
        </p:txBody>
      </p:sp>
      <p:sp>
        <p:nvSpPr>
          <p:cNvPr id="8" name="Footer Placeholder 7"/>
          <p:cNvSpPr>
            <a:spLocks noGrp="1"/>
          </p:cNvSpPr>
          <p:nvPr>
            <p:ph type="ftr" sz="quarter" idx="11"/>
          </p:nvPr>
        </p:nvSpPr>
        <p:spPr>
          <a:xfrm>
            <a:off x="4165600" y="6356355"/>
            <a:ext cx="3860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468785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dirty="0"/>
              <a:t>April 2020</a:t>
            </a:r>
          </a:p>
        </p:txBody>
      </p:sp>
      <p:sp>
        <p:nvSpPr>
          <p:cNvPr id="4" name="Footer Placeholder 3"/>
          <p:cNvSpPr>
            <a:spLocks noGrp="1"/>
          </p:cNvSpPr>
          <p:nvPr>
            <p:ph type="ftr" sz="quarter" idx="11"/>
          </p:nvPr>
        </p:nvSpPr>
        <p:spPr>
          <a:xfrm>
            <a:off x="4165600" y="6356355"/>
            <a:ext cx="3860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518495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a:t>April 2020</a:t>
            </a:r>
          </a:p>
        </p:txBody>
      </p:sp>
      <p:sp>
        <p:nvSpPr>
          <p:cNvPr id="3" name="Footer Placeholder 2"/>
          <p:cNvSpPr>
            <a:spLocks noGrp="1"/>
          </p:cNvSpPr>
          <p:nvPr>
            <p:ph type="ftr" sz="quarter" idx="11"/>
          </p:nvPr>
        </p:nvSpPr>
        <p:spPr>
          <a:xfrm>
            <a:off x="4165600" y="6356355"/>
            <a:ext cx="3860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61311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447800"/>
            <a:ext cx="6815667" cy="4678363"/>
          </a:xfrm>
        </p:spPr>
        <p:txBody>
          <a:bodyPr/>
          <a:lstStyle>
            <a:lvl1pPr>
              <a:defRPr sz="2400">
                <a:solidFill>
                  <a:schemeClr val="tx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lvl1pPr>
          </a:lstStyle>
          <a:p>
            <a:r>
              <a:rPr lang="en-US" dirty="0"/>
              <a:t>April 2020</a:t>
            </a:r>
          </a:p>
        </p:txBody>
      </p:sp>
      <p:sp>
        <p:nvSpPr>
          <p:cNvPr id="6" name="Footer Placeholder 5"/>
          <p:cNvSpPr>
            <a:spLocks noGrp="1"/>
          </p:cNvSpPr>
          <p:nvPr>
            <p:ph type="ftr" sz="quarter" idx="11"/>
          </p:nvPr>
        </p:nvSpPr>
        <p:spPr>
          <a:xfrm>
            <a:off x="4165600" y="6356355"/>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
        <p:nvSpPr>
          <p:cNvPr id="8" name="Title 1"/>
          <p:cNvSpPr>
            <a:spLocks noGrp="1"/>
          </p:cNvSpPr>
          <p:nvPr>
            <p:ph type="title" hasCustomPrompt="1"/>
          </p:nvPr>
        </p:nvSpPr>
        <p:spPr>
          <a:xfrm>
            <a:off x="609600" y="304800"/>
            <a:ext cx="10972800" cy="1143000"/>
          </a:xfrm>
        </p:spPr>
        <p:txBody>
          <a:bodyPr/>
          <a:lstStyle/>
          <a:p>
            <a:r>
              <a:rPr lang="en-US" dirty="0"/>
              <a:t>Click to edit title </a:t>
            </a:r>
          </a:p>
        </p:txBody>
      </p:sp>
    </p:spTree>
    <p:extLst>
      <p:ext uri="{BB962C8B-B14F-4D97-AF65-F5344CB8AC3E}">
        <p14:creationId xmlns:p14="http://schemas.microsoft.com/office/powerpoint/2010/main" val="2064657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April 2020</a:t>
            </a:r>
          </a:p>
        </p:txBody>
      </p:sp>
      <p:sp>
        <p:nvSpPr>
          <p:cNvPr id="6" name="Footer Placeholder 5"/>
          <p:cNvSpPr>
            <a:spLocks noGrp="1"/>
          </p:cNvSpPr>
          <p:nvPr>
            <p:ph type="ftr" sz="quarter" idx="11"/>
          </p:nvPr>
        </p:nvSpPr>
        <p:spPr>
          <a:xfrm>
            <a:off x="4165600" y="6356355"/>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274511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15" descr="Blue Banner - decorative image"/>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09600" y="609600"/>
            <a:ext cx="109728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609600" y="304800"/>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5/23/2019</a:t>
            </a:r>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C5762-CF65-4775-9966-A58D40CC61B9}" type="slidenum">
              <a:rPr lang="en-US" smtClean="0"/>
              <a:t>‹#›</a:t>
            </a:fld>
            <a:endParaRPr lang="en-US"/>
          </a:p>
        </p:txBody>
      </p:sp>
      <p:pic>
        <p:nvPicPr>
          <p:cNvPr id="9" name="Picture 14" descr="Pennsylvania Department of Education Log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9277350" y="580708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6100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marL="173038" indent="0" algn="l" defTabSz="914400" rtl="0" eaLnBrk="1" latinLnBrk="0" hangingPunct="1">
        <a:spcBef>
          <a:spcPct val="0"/>
        </a:spcBef>
        <a:buNone/>
        <a:defRPr sz="320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pdepvaas@iu13.org" TargetMode="External"/><Relationship Id="rId2" Type="http://schemas.openxmlformats.org/officeDocument/2006/relationships/notesSlide" Target="../notesSlides/notesSlide32.xml"/><Relationship Id="rId1" Type="http://schemas.openxmlformats.org/officeDocument/2006/relationships/slideLayout" Target="../slideLayouts/slideLayout6.xml"/><Relationship Id="rId5" Type="http://schemas.openxmlformats.org/officeDocument/2006/relationships/image" Target="../media/image13.png"/><Relationship Id="rId4" Type="http://schemas.openxmlformats.org/officeDocument/2006/relationships/hyperlink" Target="https://pvaas.sas.com/"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EA4783BD-BB5A-4C5B-98D9-F5EDD05ED6BC}"/>
              </a:ext>
            </a:extLst>
          </p:cNvPr>
          <p:cNvSpPr>
            <a:spLocks noGrp="1"/>
          </p:cNvSpPr>
          <p:nvPr>
            <p:ph type="ctrTitle"/>
          </p:nvPr>
        </p:nvSpPr>
        <p:spPr>
          <a:xfrm>
            <a:off x="609600" y="1676401"/>
            <a:ext cx="10972800" cy="3352800"/>
          </a:xfrm>
        </p:spPr>
        <p:txBody>
          <a:bodyPr>
            <a:normAutofit fontScale="90000"/>
          </a:bodyPr>
          <a:lstStyle/>
          <a:p>
            <a:pPr eaLnBrk="1" hangingPunct="1"/>
            <a:br>
              <a:rPr lang="en-US" altLang="en-US" sz="4000" b="1" dirty="0"/>
            </a:br>
            <a:r>
              <a:rPr lang="en-US" altLang="en-US" sz="4000" b="1" dirty="0"/>
              <a:t>SY&lt;</a:t>
            </a:r>
            <a:r>
              <a:rPr lang="en-US" altLang="en-US" sz="4000" b="1" i="1" dirty="0"/>
              <a:t>insert year&gt;</a:t>
            </a:r>
            <a:r>
              <a:rPr lang="en-US" altLang="en-US" sz="4000" b="1" dirty="0"/>
              <a:t> PVAAS Scatterplots</a:t>
            </a:r>
            <a:br>
              <a:rPr lang="en-US" altLang="en-US" sz="4000" b="1" dirty="0"/>
            </a:br>
            <a:r>
              <a:rPr lang="en-US" altLang="en-US" sz="4000" b="1" dirty="0"/>
              <a:t>State to IU Region to LEA</a:t>
            </a:r>
            <a:br>
              <a:rPr lang="en-US" altLang="en-US" sz="4000" b="1" dirty="0"/>
            </a:br>
            <a:r>
              <a:rPr lang="en-US" altLang="en-US" sz="2800" b="1" dirty="0"/>
              <a:t>Public Schools/Charter Schools/Comprehensive CTCs</a:t>
            </a:r>
            <a:br>
              <a:rPr lang="en-US" altLang="en-US" sz="2800" b="1" dirty="0"/>
            </a:br>
            <a:br>
              <a:rPr lang="en-US" altLang="en-US" sz="4000" b="1" dirty="0">
                <a:solidFill>
                  <a:srgbClr val="FFFF00"/>
                </a:solidFill>
              </a:rPr>
            </a:br>
            <a:r>
              <a:rPr lang="en-US" altLang="en-US" sz="2700" b="1" dirty="0">
                <a:solidFill>
                  <a:schemeClr val="accent1">
                    <a:lumMod val="75000"/>
                  </a:schemeClr>
                </a:solidFill>
              </a:rPr>
              <a:t>PSSA Math, English Language Arts, Science</a:t>
            </a:r>
            <a:br>
              <a:rPr lang="en-US" altLang="en-US" sz="2700" b="1" dirty="0">
                <a:solidFill>
                  <a:schemeClr val="accent1">
                    <a:lumMod val="75000"/>
                  </a:schemeClr>
                </a:solidFill>
              </a:rPr>
            </a:br>
            <a:r>
              <a:rPr lang="en-US" altLang="en-US" sz="2700" b="1" dirty="0">
                <a:solidFill>
                  <a:schemeClr val="accent1">
                    <a:lumMod val="75000"/>
                  </a:schemeClr>
                </a:solidFill>
              </a:rPr>
              <a:t>Keystone Algebra I, Literature, Biology</a:t>
            </a:r>
            <a:br>
              <a:rPr lang="en-US" altLang="en-US" sz="4000" b="1" dirty="0"/>
            </a:br>
            <a:r>
              <a:rPr lang="en-US" altLang="en-US" sz="3600" b="1" i="1" dirty="0">
                <a:solidFill>
                  <a:srgbClr val="FF0000"/>
                </a:solidFill>
              </a:rPr>
              <a:t>PowerPoint Template with Directions</a:t>
            </a:r>
            <a:br>
              <a:rPr lang="en-US" altLang="en-US" sz="4000" b="1" dirty="0"/>
            </a:br>
            <a:endParaRPr lang="en-US" altLang="en-US" sz="2800" b="1" dirty="0"/>
          </a:p>
        </p:txBody>
      </p:sp>
      <p:sp>
        <p:nvSpPr>
          <p:cNvPr id="3075" name="TextBox 2">
            <a:extLst>
              <a:ext uri="{FF2B5EF4-FFF2-40B4-BE49-F238E27FC236}">
                <a16:creationId xmlns:a16="http://schemas.microsoft.com/office/drawing/2014/main" id="{B91C0DE8-EB27-41F9-9406-C8CE4B97CDAD}"/>
              </a:ext>
            </a:extLst>
          </p:cNvPr>
          <p:cNvSpPr txBox="1">
            <a:spLocks noChangeArrowheads="1"/>
          </p:cNvSpPr>
          <p:nvPr/>
        </p:nvSpPr>
        <p:spPr bwMode="auto">
          <a:xfrm>
            <a:off x="1676400" y="5029201"/>
            <a:ext cx="8686800"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800" b="1" dirty="0">
              <a:latin typeface="Arial" panose="020B0604020202020204" pitchFamily="34" charset="0"/>
            </a:endParaRPr>
          </a:p>
          <a:p>
            <a:pPr algn="ctr" eaLnBrk="1" hangingPunct="1">
              <a:spcBef>
                <a:spcPct val="0"/>
              </a:spcBef>
              <a:buFontTx/>
              <a:buNone/>
            </a:pPr>
            <a:r>
              <a:rPr lang="en-US" altLang="en-US" sz="1600" b="1" dirty="0">
                <a:latin typeface="Arial" panose="020B0604020202020204" pitchFamily="34" charset="0"/>
              </a:rPr>
              <a:t>Contact your IU PVAAS contact or </a:t>
            </a:r>
          </a:p>
          <a:p>
            <a:pPr algn="ctr" eaLnBrk="1" hangingPunct="1">
              <a:spcBef>
                <a:spcPct val="0"/>
              </a:spcBef>
              <a:buFontTx/>
              <a:buNone/>
            </a:pPr>
            <a:r>
              <a:rPr lang="en-US" altLang="en-US" sz="1600" b="1" dirty="0">
                <a:latin typeface="Arial" panose="020B0604020202020204" pitchFamily="34" charset="0"/>
              </a:rPr>
              <a:t>the PVAAS Statewide Team for PDE  with any questions:</a:t>
            </a:r>
          </a:p>
          <a:p>
            <a:pPr algn="ctr" eaLnBrk="1" hangingPunct="1">
              <a:spcBef>
                <a:spcPct val="0"/>
              </a:spcBef>
              <a:buFontTx/>
              <a:buNone/>
            </a:pPr>
            <a:r>
              <a:rPr lang="en-US" altLang="en-US" sz="1600" b="1" dirty="0">
                <a:latin typeface="Arial" panose="020B0604020202020204" pitchFamily="34" charset="0"/>
              </a:rPr>
              <a:t>(717) 606-1911</a:t>
            </a:r>
          </a:p>
          <a:p>
            <a:pPr algn="ctr" eaLnBrk="1" hangingPunct="1">
              <a:spcBef>
                <a:spcPct val="0"/>
              </a:spcBef>
              <a:buFontTx/>
              <a:buNone/>
            </a:pPr>
            <a:r>
              <a:rPr lang="en-US" altLang="en-US" sz="1600" b="1" dirty="0">
                <a:latin typeface="Arial" panose="020B0604020202020204" pitchFamily="34" charset="0"/>
              </a:rPr>
              <a:t>pdepvaas@iu13.org</a:t>
            </a:r>
          </a:p>
        </p:txBody>
      </p:sp>
    </p:spTree>
    <p:extLst>
      <p:ext uri="{BB962C8B-B14F-4D97-AF65-F5344CB8AC3E}">
        <p14:creationId xmlns:p14="http://schemas.microsoft.com/office/powerpoint/2010/main" val="312739694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0FA55D06-8212-48ED-8086-441C824B666E}"/>
              </a:ext>
            </a:extLst>
          </p:cNvPr>
          <p:cNvSpPr>
            <a:spLocks noGrp="1"/>
          </p:cNvSpPr>
          <p:nvPr>
            <p:ph type="title"/>
          </p:nvPr>
        </p:nvSpPr>
        <p:spPr/>
        <p:txBody>
          <a:bodyPr/>
          <a:lstStyle/>
          <a:p>
            <a:r>
              <a:rPr lang="en-US" altLang="en-US" dirty="0"/>
              <a:t>PVAAS Scatterplots – Achievement Data</a:t>
            </a:r>
            <a:endParaRPr lang="en-US" altLang="en-US" i="1" dirty="0"/>
          </a:p>
        </p:txBody>
      </p:sp>
      <p:sp>
        <p:nvSpPr>
          <p:cNvPr id="11267" name="Content Placeholder 2">
            <a:extLst>
              <a:ext uri="{FF2B5EF4-FFF2-40B4-BE49-F238E27FC236}">
                <a16:creationId xmlns:a16="http://schemas.microsoft.com/office/drawing/2014/main" id="{B674DEE6-FF32-42CD-80EE-5F600F68F0D9}"/>
              </a:ext>
            </a:extLst>
          </p:cNvPr>
          <p:cNvSpPr>
            <a:spLocks noGrp="1"/>
          </p:cNvSpPr>
          <p:nvPr>
            <p:ph idx="4294967295"/>
          </p:nvPr>
        </p:nvSpPr>
        <p:spPr>
          <a:xfrm>
            <a:off x="591671" y="1676400"/>
            <a:ext cx="10381129" cy="4114800"/>
          </a:xfrm>
        </p:spPr>
        <p:txBody>
          <a:bodyPr>
            <a:normAutofit/>
          </a:bodyPr>
          <a:lstStyle/>
          <a:p>
            <a:pPr>
              <a:buFont typeface="Arial" charset="0"/>
              <a:buNone/>
              <a:defRPr/>
            </a:pPr>
            <a:r>
              <a:rPr lang="en-US" sz="2400" dirty="0"/>
              <a:t>Scatterplots visually display the following data for schools based on their </a:t>
            </a:r>
            <a:r>
              <a:rPr lang="en-US" sz="2400" dirty="0">
                <a:solidFill>
                  <a:schemeClr val="accent1">
                    <a:lumMod val="75000"/>
                  </a:schemeClr>
                </a:solidFill>
              </a:rPr>
              <a:t>achievement and growth</a:t>
            </a:r>
            <a:r>
              <a:rPr lang="en-US" sz="2400" dirty="0">
                <a:solidFill>
                  <a:srgbClr val="FFFF00"/>
                </a:solidFill>
              </a:rPr>
              <a:t> </a:t>
            </a:r>
            <a:r>
              <a:rPr lang="en-US" sz="2400" dirty="0"/>
              <a:t>results each school year.</a:t>
            </a:r>
            <a:endParaRPr lang="en-US" sz="2400" i="1" dirty="0"/>
          </a:p>
          <a:p>
            <a:pPr>
              <a:buFont typeface="Arial" charset="0"/>
              <a:buChar char="•"/>
              <a:defRPr/>
            </a:pPr>
            <a:endParaRPr lang="en-US" sz="2400" dirty="0"/>
          </a:p>
          <a:p>
            <a:pPr marL="0" indent="0">
              <a:buNone/>
              <a:defRPr/>
            </a:pPr>
            <a:r>
              <a:rPr lang="en-US" sz="2400" dirty="0">
                <a:solidFill>
                  <a:schemeClr val="accent1">
                    <a:lumMod val="75000"/>
                  </a:schemeClr>
                </a:solidFill>
              </a:rPr>
              <a:t>Achievement Data:</a:t>
            </a:r>
          </a:p>
          <a:p>
            <a:pPr lvl="1">
              <a:buFont typeface="Arial" charset="0"/>
              <a:buChar char="–"/>
              <a:defRPr/>
            </a:pPr>
            <a:r>
              <a:rPr lang="en-US" sz="2400" dirty="0"/>
              <a:t>For PSSA Math &amp; ELA, achievement level is represented in Normal Curve Equivalent units (NCE units), where an NCE of 50 equals the state average</a:t>
            </a:r>
          </a:p>
          <a:p>
            <a:pPr lvl="1">
              <a:buFont typeface="Arial" charset="0"/>
              <a:buChar char="–"/>
              <a:defRPr/>
            </a:pPr>
            <a:r>
              <a:rPr lang="en-US" sz="2400" dirty="0"/>
              <a:t>For PSSA Science and Keystone content areas, achievement level is represented in scale score points</a:t>
            </a:r>
          </a:p>
        </p:txBody>
      </p:sp>
      <p:sp>
        <p:nvSpPr>
          <p:cNvPr id="5" name="Slide Number Placeholder 4"/>
          <p:cNvSpPr>
            <a:spLocks noGrp="1"/>
          </p:cNvSpPr>
          <p:nvPr>
            <p:ph type="sldNum" sz="quarter" idx="12"/>
          </p:nvPr>
        </p:nvSpPr>
        <p:spPr/>
        <p:txBody>
          <a:bodyPr/>
          <a:lstStyle/>
          <a:p>
            <a:fld id="{680C5762-CF65-4775-9966-A58D40CC61B9}" type="slidenum">
              <a:rPr lang="en-US" smtClean="0"/>
              <a:t>10</a:t>
            </a:fld>
            <a:endParaRPr lang="en-US" dirty="0"/>
          </a:p>
        </p:txBody>
      </p:sp>
    </p:spTree>
    <p:extLst>
      <p:ext uri="{BB962C8B-B14F-4D97-AF65-F5344CB8AC3E}">
        <p14:creationId xmlns:p14="http://schemas.microsoft.com/office/powerpoint/2010/main" val="258942196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6763BD56-C38B-4F32-A253-3D35F3948951}"/>
              </a:ext>
            </a:extLst>
          </p:cNvPr>
          <p:cNvSpPr>
            <a:spLocks noGrp="1"/>
          </p:cNvSpPr>
          <p:nvPr>
            <p:ph type="title"/>
          </p:nvPr>
        </p:nvSpPr>
        <p:spPr/>
        <p:txBody>
          <a:bodyPr/>
          <a:lstStyle/>
          <a:p>
            <a:r>
              <a:rPr lang="en-US" altLang="en-US" dirty="0"/>
              <a:t>PVAAS Scatterplots – Growth Data</a:t>
            </a:r>
            <a:endParaRPr lang="en-US" altLang="en-US" i="1" dirty="0"/>
          </a:p>
        </p:txBody>
      </p:sp>
      <p:sp>
        <p:nvSpPr>
          <p:cNvPr id="23555" name="Content Placeholder 2">
            <a:extLst>
              <a:ext uri="{FF2B5EF4-FFF2-40B4-BE49-F238E27FC236}">
                <a16:creationId xmlns:a16="http://schemas.microsoft.com/office/drawing/2014/main" id="{B1BE2938-ABF9-4719-A5C0-797EF6779D41}"/>
              </a:ext>
            </a:extLst>
          </p:cNvPr>
          <p:cNvSpPr>
            <a:spLocks noGrp="1"/>
          </p:cNvSpPr>
          <p:nvPr>
            <p:ph idx="4294967295"/>
          </p:nvPr>
        </p:nvSpPr>
        <p:spPr>
          <a:xfrm>
            <a:off x="685800" y="1600200"/>
            <a:ext cx="10820400" cy="4191000"/>
          </a:xfrm>
        </p:spPr>
        <p:txBody>
          <a:bodyPr>
            <a:normAutofit/>
          </a:bodyPr>
          <a:lstStyle/>
          <a:p>
            <a:pPr marL="0" indent="0">
              <a:buNone/>
            </a:pPr>
            <a:r>
              <a:rPr lang="en-US" altLang="en-US" sz="2400" dirty="0">
                <a:solidFill>
                  <a:schemeClr val="accent1">
                    <a:lumMod val="75000"/>
                  </a:schemeClr>
                </a:solidFill>
              </a:rPr>
              <a:t>Growth Data:</a:t>
            </a:r>
          </a:p>
          <a:p>
            <a:pPr lvl="1"/>
            <a:r>
              <a:rPr lang="en-US" altLang="en-US" sz="2400" dirty="0"/>
              <a:t>Average Growth Index (AGI) is a measure of growth for a group of students.  The standard error is applied to ensure a meaningful comparison among districts.  </a:t>
            </a:r>
          </a:p>
          <a:p>
            <a:pPr lvl="2">
              <a:buFont typeface="Wingdings" panose="05000000000000000000" pitchFamily="2" charset="2"/>
              <a:buChar char="§"/>
            </a:pPr>
            <a:r>
              <a:rPr lang="en-US" altLang="en-US" dirty="0"/>
              <a:t>An AGI value equal to or near zero means that the group of students has met the growth standard.</a:t>
            </a:r>
          </a:p>
          <a:p>
            <a:pPr lvl="2">
              <a:buFont typeface="Wingdings" panose="05000000000000000000" pitchFamily="2" charset="2"/>
              <a:buChar char="§"/>
            </a:pPr>
            <a:r>
              <a:rPr lang="en-US" altLang="en-US" dirty="0"/>
              <a:t>An AGI greater than +1.0 indicates the group of students exceeded the growth standard</a:t>
            </a:r>
          </a:p>
          <a:p>
            <a:pPr lvl="2">
              <a:buFont typeface="Wingdings" panose="05000000000000000000" pitchFamily="2" charset="2"/>
              <a:buChar char="§"/>
            </a:pPr>
            <a:r>
              <a:rPr lang="en-US" altLang="en-US" dirty="0"/>
              <a:t>An AGI less than -1.0 indicates the group fell short of the growth standard</a:t>
            </a:r>
          </a:p>
        </p:txBody>
      </p:sp>
      <p:sp>
        <p:nvSpPr>
          <p:cNvPr id="3" name="Slide Number Placeholder 2"/>
          <p:cNvSpPr>
            <a:spLocks noGrp="1"/>
          </p:cNvSpPr>
          <p:nvPr>
            <p:ph type="sldNum" sz="quarter" idx="12"/>
          </p:nvPr>
        </p:nvSpPr>
        <p:spPr/>
        <p:txBody>
          <a:bodyPr/>
          <a:lstStyle/>
          <a:p>
            <a:fld id="{680C5762-CF65-4775-9966-A58D40CC61B9}" type="slidenum">
              <a:rPr lang="en-US" smtClean="0"/>
              <a:t>11</a:t>
            </a:fld>
            <a:endParaRPr lang="en-US"/>
          </a:p>
        </p:txBody>
      </p:sp>
    </p:spTree>
    <p:extLst>
      <p:ext uri="{BB962C8B-B14F-4D97-AF65-F5344CB8AC3E}">
        <p14:creationId xmlns:p14="http://schemas.microsoft.com/office/powerpoint/2010/main" val="14701376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CC51A466-DEA2-4654-9554-691B36256771}"/>
              </a:ext>
            </a:extLst>
          </p:cNvPr>
          <p:cNvSpPr>
            <a:spLocks noGrp="1"/>
          </p:cNvSpPr>
          <p:nvPr>
            <p:ph type="title"/>
          </p:nvPr>
        </p:nvSpPr>
        <p:spPr/>
        <p:txBody>
          <a:bodyPr/>
          <a:lstStyle/>
          <a:p>
            <a:r>
              <a:rPr lang="en-US" altLang="en-US" dirty="0"/>
              <a:t>PVAAS Scatterplots</a:t>
            </a:r>
            <a:endParaRPr lang="en-US" altLang="en-US" i="1" dirty="0"/>
          </a:p>
        </p:txBody>
      </p:sp>
      <p:sp>
        <p:nvSpPr>
          <p:cNvPr id="12291" name="Content Placeholder 2">
            <a:extLst>
              <a:ext uri="{FF2B5EF4-FFF2-40B4-BE49-F238E27FC236}">
                <a16:creationId xmlns:a16="http://schemas.microsoft.com/office/drawing/2014/main" id="{22EC616E-B8C9-4A77-A221-FE014064E150}"/>
              </a:ext>
            </a:extLst>
          </p:cNvPr>
          <p:cNvSpPr>
            <a:spLocks noGrp="1"/>
          </p:cNvSpPr>
          <p:nvPr>
            <p:ph idx="4294967295"/>
          </p:nvPr>
        </p:nvSpPr>
        <p:spPr>
          <a:xfrm>
            <a:off x="762000" y="1447800"/>
            <a:ext cx="10744200" cy="4038600"/>
          </a:xfrm>
        </p:spPr>
        <p:txBody>
          <a:bodyPr>
            <a:normAutofit/>
          </a:bodyPr>
          <a:lstStyle/>
          <a:p>
            <a:pPr marL="0" indent="0">
              <a:buNone/>
              <a:defRPr/>
            </a:pPr>
            <a:r>
              <a:rPr lang="en-US" sz="2400" dirty="0"/>
              <a:t>Each dot on the scatterplot represents a school.  Your schools will be indicated with a blue square on each scatterplot.</a:t>
            </a:r>
          </a:p>
          <a:p>
            <a:pPr marL="0" indent="0">
              <a:buNone/>
              <a:defRPr/>
            </a:pPr>
            <a:endParaRPr lang="en-US" sz="2400" dirty="0"/>
          </a:p>
          <a:p>
            <a:pPr marL="0" indent="0">
              <a:buNone/>
              <a:defRPr/>
            </a:pPr>
            <a:endParaRPr lang="en-US" sz="2400" dirty="0"/>
          </a:p>
          <a:p>
            <a:pPr marL="0" indent="0">
              <a:buNone/>
              <a:defRPr/>
            </a:pPr>
            <a:endParaRPr lang="en-US" sz="2400" dirty="0"/>
          </a:p>
          <a:p>
            <a:pPr marL="0" indent="0">
              <a:buNone/>
              <a:defRPr/>
            </a:pPr>
            <a:endParaRPr lang="en-US" sz="2400" dirty="0"/>
          </a:p>
          <a:p>
            <a:pPr marL="0" indent="0">
              <a:buNone/>
              <a:defRPr/>
            </a:pPr>
            <a:endParaRPr lang="en-US" sz="2400" dirty="0"/>
          </a:p>
          <a:p>
            <a:pPr marL="0" indent="0">
              <a:buNone/>
              <a:defRPr/>
            </a:pPr>
            <a:r>
              <a:rPr lang="en-US" sz="2400" dirty="0"/>
              <a:t>The following two slides explain the meaning of each of the four regions of the scatterplot.</a:t>
            </a:r>
          </a:p>
          <a:p>
            <a:pPr marL="0" indent="0">
              <a:buNone/>
              <a:defRPr/>
            </a:pPr>
            <a:endParaRPr lang="en-US" sz="2000" dirty="0"/>
          </a:p>
        </p:txBody>
      </p:sp>
      <p:pic>
        <p:nvPicPr>
          <p:cNvPr id="25604" name="Picture 1" descr="A screenshot of a blue square within a scatterplot">
            <a:extLst>
              <a:ext uri="{FF2B5EF4-FFF2-40B4-BE49-F238E27FC236}">
                <a16:creationId xmlns:a16="http://schemas.microsoft.com/office/drawing/2014/main" id="{DD21AC56-144B-4486-BA47-AFD83DA39AC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92025" y="2438400"/>
            <a:ext cx="1866123"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680C5762-CF65-4775-9966-A58D40CC61B9}" type="slidenum">
              <a:rPr lang="en-US" smtClean="0"/>
              <a:t>12</a:t>
            </a:fld>
            <a:endParaRPr lang="en-US"/>
          </a:p>
        </p:txBody>
      </p:sp>
    </p:spTree>
    <p:extLst>
      <p:ext uri="{BB962C8B-B14F-4D97-AF65-F5344CB8AC3E}">
        <p14:creationId xmlns:p14="http://schemas.microsoft.com/office/powerpoint/2010/main" val="8105960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B1226FD8-2523-42D6-91F6-F4755EE1EF57}"/>
              </a:ext>
            </a:extLst>
          </p:cNvPr>
          <p:cNvSpPr>
            <a:spLocks noGrp="1"/>
          </p:cNvSpPr>
          <p:nvPr>
            <p:ph type="title"/>
          </p:nvPr>
        </p:nvSpPr>
        <p:spPr/>
        <p:txBody>
          <a:bodyPr>
            <a:normAutofit/>
          </a:bodyPr>
          <a:lstStyle/>
          <a:p>
            <a:r>
              <a:rPr lang="en-US" altLang="en-US" sz="2600" dirty="0"/>
              <a:t>PVAAS Scatterplots – Average Achievement vs. Average Growth Index</a:t>
            </a:r>
          </a:p>
        </p:txBody>
      </p:sp>
      <p:pic>
        <p:nvPicPr>
          <p:cNvPr id="27651" name="Picture 2" descr="A scatterplot divided into four quadrants">
            <a:extLst>
              <a:ext uri="{FF2B5EF4-FFF2-40B4-BE49-F238E27FC236}">
                <a16:creationId xmlns:a16="http://schemas.microsoft.com/office/drawing/2014/main" id="{2E794613-E631-4EE6-A66F-3F2034A9BFD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597025"/>
            <a:ext cx="80010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eft Brace 6" descr="indicates the y-axis">
            <a:extLst>
              <a:ext uri="{FF2B5EF4-FFF2-40B4-BE49-F238E27FC236}">
                <a16:creationId xmlns:a16="http://schemas.microsoft.com/office/drawing/2014/main" id="{DF1771B9-9190-4787-AAA9-475F98544292}"/>
              </a:ext>
            </a:extLst>
          </p:cNvPr>
          <p:cNvSpPr/>
          <p:nvPr/>
        </p:nvSpPr>
        <p:spPr>
          <a:xfrm>
            <a:off x="1419226" y="1879600"/>
            <a:ext cx="231775" cy="2560638"/>
          </a:xfrm>
          <a:prstGeom prst="leftBrace">
            <a:avLst/>
          </a:prstGeom>
          <a:ln>
            <a:solidFill>
              <a:schemeClr val="accent1">
                <a:lumMod val="75000"/>
              </a:schemeClr>
            </a:solidFill>
          </a:ln>
        </p:spPr>
        <p:style>
          <a:lnRef idx="3">
            <a:schemeClr val="dk1"/>
          </a:lnRef>
          <a:fillRef idx="0">
            <a:schemeClr val="dk1"/>
          </a:fillRef>
          <a:effectRef idx="2">
            <a:schemeClr val="dk1"/>
          </a:effectRef>
          <a:fontRef idx="minor">
            <a:schemeClr val="tx1"/>
          </a:fontRef>
        </p:style>
        <p:txBody>
          <a:bodyPr anchor="ctr"/>
          <a:lstStyle/>
          <a:p>
            <a:pPr algn="ctr" eaLnBrk="1" hangingPunct="1">
              <a:defRPr/>
            </a:pPr>
            <a:endParaRPr lang="en-US">
              <a:solidFill>
                <a:srgbClr val="C00000"/>
              </a:solidFill>
            </a:endParaRPr>
          </a:p>
        </p:txBody>
      </p:sp>
      <p:sp>
        <p:nvSpPr>
          <p:cNvPr id="8" name="TextBox 7">
            <a:extLst>
              <a:ext uri="{FF2B5EF4-FFF2-40B4-BE49-F238E27FC236}">
                <a16:creationId xmlns:a16="http://schemas.microsoft.com/office/drawing/2014/main" id="{83208C95-F271-43A8-A909-BF5F19E8D294}"/>
              </a:ext>
            </a:extLst>
          </p:cNvPr>
          <p:cNvSpPr txBox="1">
            <a:spLocks noChangeArrowheads="1"/>
          </p:cNvSpPr>
          <p:nvPr/>
        </p:nvSpPr>
        <p:spPr bwMode="auto">
          <a:xfrm rot="-5400000">
            <a:off x="200025" y="29591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000" b="1" dirty="0">
                <a:solidFill>
                  <a:schemeClr val="accent1">
                    <a:lumMod val="75000"/>
                  </a:schemeClr>
                </a:solidFill>
                <a:latin typeface="Arial" panose="020B0604020202020204" pitchFamily="34" charset="0"/>
              </a:rPr>
              <a:t>ACHIEVEMENT</a:t>
            </a:r>
          </a:p>
        </p:txBody>
      </p:sp>
      <p:sp>
        <p:nvSpPr>
          <p:cNvPr id="5" name="Left Brace 4" descr="indicates the x-axis">
            <a:extLst>
              <a:ext uri="{FF2B5EF4-FFF2-40B4-BE49-F238E27FC236}">
                <a16:creationId xmlns:a16="http://schemas.microsoft.com/office/drawing/2014/main" id="{A21CF4C1-9D2E-41D1-9BC7-3D810DE1B07B}"/>
              </a:ext>
            </a:extLst>
          </p:cNvPr>
          <p:cNvSpPr/>
          <p:nvPr/>
        </p:nvSpPr>
        <p:spPr>
          <a:xfrm rot="16200000">
            <a:off x="5602287" y="1516063"/>
            <a:ext cx="463550" cy="6934200"/>
          </a:xfrm>
          <a:prstGeom prst="leftBrace">
            <a:avLst/>
          </a:prstGeom>
          <a:ln>
            <a:solidFill>
              <a:schemeClr val="accent1">
                <a:lumMod val="75000"/>
              </a:schemeClr>
            </a:solidFill>
          </a:ln>
        </p:spPr>
        <p:style>
          <a:lnRef idx="3">
            <a:schemeClr val="dk1"/>
          </a:lnRef>
          <a:fillRef idx="0">
            <a:schemeClr val="dk1"/>
          </a:fillRef>
          <a:effectRef idx="2">
            <a:schemeClr val="dk1"/>
          </a:effectRef>
          <a:fontRef idx="minor">
            <a:schemeClr val="tx1"/>
          </a:fontRef>
        </p:style>
        <p:txBody>
          <a:bodyPr anchor="ctr"/>
          <a:lstStyle/>
          <a:p>
            <a:pPr algn="ctr" eaLnBrk="1" hangingPunct="1">
              <a:defRPr/>
            </a:pPr>
            <a:endParaRPr lang="en-US">
              <a:solidFill>
                <a:srgbClr val="FFFF00"/>
              </a:solidFill>
            </a:endParaRPr>
          </a:p>
        </p:txBody>
      </p:sp>
      <p:sp>
        <p:nvSpPr>
          <p:cNvPr id="6" name="TextBox 5">
            <a:extLst>
              <a:ext uri="{FF2B5EF4-FFF2-40B4-BE49-F238E27FC236}">
                <a16:creationId xmlns:a16="http://schemas.microsoft.com/office/drawing/2014/main" id="{9C6DA5D2-B7CA-40EC-A3F6-AA186CFBDF78}"/>
              </a:ext>
            </a:extLst>
          </p:cNvPr>
          <p:cNvSpPr txBox="1">
            <a:spLocks noChangeArrowheads="1"/>
          </p:cNvSpPr>
          <p:nvPr/>
        </p:nvSpPr>
        <p:spPr bwMode="auto">
          <a:xfrm>
            <a:off x="5654675" y="5372100"/>
            <a:ext cx="1447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000" b="1" dirty="0">
                <a:solidFill>
                  <a:schemeClr val="accent1">
                    <a:lumMod val="75000"/>
                  </a:schemeClr>
                </a:solidFill>
                <a:latin typeface="Arial" panose="020B0604020202020204" pitchFamily="34" charset="0"/>
              </a:rPr>
              <a:t>GROWTH</a:t>
            </a:r>
          </a:p>
        </p:txBody>
      </p:sp>
      <p:cxnSp>
        <p:nvCxnSpPr>
          <p:cNvPr id="14" name="Straight Connector 13" descr="Green line">
            <a:extLst>
              <a:ext uri="{FF2B5EF4-FFF2-40B4-BE49-F238E27FC236}">
                <a16:creationId xmlns:a16="http://schemas.microsoft.com/office/drawing/2014/main" id="{0649F31D-6830-451A-A04F-C328C91A75FE}"/>
              </a:ext>
            </a:extLst>
          </p:cNvPr>
          <p:cNvCxnSpPr/>
          <p:nvPr/>
        </p:nvCxnSpPr>
        <p:spPr>
          <a:xfrm>
            <a:off x="5849937" y="1633538"/>
            <a:ext cx="0" cy="2703512"/>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descr="Black line">
            <a:extLst>
              <a:ext uri="{FF2B5EF4-FFF2-40B4-BE49-F238E27FC236}">
                <a16:creationId xmlns:a16="http://schemas.microsoft.com/office/drawing/2014/main" id="{7218BCDC-AB68-4C1F-91DF-2B060ECD8633}"/>
              </a:ext>
            </a:extLst>
          </p:cNvPr>
          <p:cNvCxnSpPr>
            <a:endCxn id="27651" idx="3"/>
          </p:cNvCxnSpPr>
          <p:nvPr/>
        </p:nvCxnSpPr>
        <p:spPr>
          <a:xfrm>
            <a:off x="2122488" y="3124201"/>
            <a:ext cx="7554913" cy="34925"/>
          </a:xfrm>
          <a:prstGeom prst="line">
            <a:avLst/>
          </a:prstGeom>
        </p:spPr>
        <p:style>
          <a:lnRef idx="2">
            <a:schemeClr val="dk1"/>
          </a:lnRef>
          <a:fillRef idx="0">
            <a:schemeClr val="dk1"/>
          </a:fillRef>
          <a:effectRef idx="1">
            <a:schemeClr val="dk1"/>
          </a:effectRef>
          <a:fontRef idx="minor">
            <a:schemeClr val="tx1"/>
          </a:fontRef>
        </p:style>
      </p:cxnSp>
      <p:sp>
        <p:nvSpPr>
          <p:cNvPr id="3" name="Slide Number Placeholder 2"/>
          <p:cNvSpPr>
            <a:spLocks noGrp="1"/>
          </p:cNvSpPr>
          <p:nvPr>
            <p:ph type="sldNum" sz="quarter" idx="12"/>
          </p:nvPr>
        </p:nvSpPr>
        <p:spPr/>
        <p:txBody>
          <a:bodyPr/>
          <a:lstStyle/>
          <a:p>
            <a:fld id="{680C5762-CF65-4775-9966-A58D40CC61B9}" type="slidenum">
              <a:rPr lang="en-US" smtClean="0"/>
              <a:t>13</a:t>
            </a:fld>
            <a:endParaRPr lang="en-US"/>
          </a:p>
        </p:txBody>
      </p:sp>
    </p:spTree>
    <p:extLst>
      <p:ext uri="{BB962C8B-B14F-4D97-AF65-F5344CB8AC3E}">
        <p14:creationId xmlns:p14="http://schemas.microsoft.com/office/powerpoint/2010/main" val="24854302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5" grpId="0" animBg="1"/>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15B0460A-40A4-42DE-9BD1-AEAA2B020624}"/>
              </a:ext>
            </a:extLst>
          </p:cNvPr>
          <p:cNvSpPr>
            <a:spLocks noGrp="1"/>
          </p:cNvSpPr>
          <p:nvPr>
            <p:ph type="title"/>
          </p:nvPr>
        </p:nvSpPr>
        <p:spPr/>
        <p:txBody>
          <a:bodyPr>
            <a:normAutofit/>
          </a:bodyPr>
          <a:lstStyle/>
          <a:p>
            <a:r>
              <a:rPr lang="en-US" altLang="en-US" dirty="0"/>
              <a:t>PVAAS Scatterplots – Meaning of Each Quadrant</a:t>
            </a:r>
          </a:p>
        </p:txBody>
      </p:sp>
      <p:pic>
        <p:nvPicPr>
          <p:cNvPr id="29699" name="Picture 2" descr="A scatterplot divided into 4 quadrants">
            <a:extLst>
              <a:ext uri="{FF2B5EF4-FFF2-40B4-BE49-F238E27FC236}">
                <a16:creationId xmlns:a16="http://schemas.microsoft.com/office/drawing/2014/main" id="{E4F32DE4-C435-4AB3-9208-9B47D88D808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69995" y="1752600"/>
            <a:ext cx="80010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eft Brace 6" descr="shows the y-axis">
            <a:extLst>
              <a:ext uri="{FF2B5EF4-FFF2-40B4-BE49-F238E27FC236}">
                <a16:creationId xmlns:a16="http://schemas.microsoft.com/office/drawing/2014/main" id="{F899FF18-0F93-47D0-9174-EECB81E00450}"/>
              </a:ext>
            </a:extLst>
          </p:cNvPr>
          <p:cNvSpPr/>
          <p:nvPr/>
        </p:nvSpPr>
        <p:spPr>
          <a:xfrm>
            <a:off x="1419226" y="1879600"/>
            <a:ext cx="231775" cy="2560638"/>
          </a:xfrm>
          <a:prstGeom prst="leftBrace">
            <a:avLst/>
          </a:prstGeom>
          <a:ln>
            <a:solidFill>
              <a:schemeClr val="accent1">
                <a:lumMod val="75000"/>
              </a:schemeClr>
            </a:solidFill>
          </a:ln>
        </p:spPr>
        <p:style>
          <a:lnRef idx="3">
            <a:schemeClr val="dk1"/>
          </a:lnRef>
          <a:fillRef idx="0">
            <a:schemeClr val="dk1"/>
          </a:fillRef>
          <a:effectRef idx="2">
            <a:schemeClr val="dk1"/>
          </a:effectRef>
          <a:fontRef idx="minor">
            <a:schemeClr val="tx1"/>
          </a:fontRef>
        </p:style>
        <p:txBody>
          <a:bodyPr anchor="ctr"/>
          <a:lstStyle/>
          <a:p>
            <a:pPr algn="ctr" eaLnBrk="1" hangingPunct="1">
              <a:defRPr/>
            </a:pPr>
            <a:endParaRPr lang="en-US">
              <a:solidFill>
                <a:srgbClr val="C00000"/>
              </a:solidFill>
            </a:endParaRPr>
          </a:p>
        </p:txBody>
      </p:sp>
      <p:sp>
        <p:nvSpPr>
          <p:cNvPr id="29701" name="TextBox 7">
            <a:extLst>
              <a:ext uri="{FF2B5EF4-FFF2-40B4-BE49-F238E27FC236}">
                <a16:creationId xmlns:a16="http://schemas.microsoft.com/office/drawing/2014/main" id="{3DCFBA9A-B03C-49FC-BBCD-EB1969BF3CA2}"/>
              </a:ext>
            </a:extLst>
          </p:cNvPr>
          <p:cNvSpPr txBox="1">
            <a:spLocks noChangeArrowheads="1"/>
          </p:cNvSpPr>
          <p:nvPr/>
        </p:nvSpPr>
        <p:spPr bwMode="auto">
          <a:xfrm rot="-5400000">
            <a:off x="200025" y="29591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000" b="1" dirty="0">
                <a:solidFill>
                  <a:schemeClr val="accent1">
                    <a:lumMod val="75000"/>
                  </a:schemeClr>
                </a:solidFill>
                <a:latin typeface="Arial" panose="020B0604020202020204" pitchFamily="34" charset="0"/>
              </a:rPr>
              <a:t>ACHIEVEMENT</a:t>
            </a:r>
          </a:p>
        </p:txBody>
      </p:sp>
      <p:sp>
        <p:nvSpPr>
          <p:cNvPr id="5" name="Left Brace 4" descr="shows the x-axis">
            <a:extLst>
              <a:ext uri="{FF2B5EF4-FFF2-40B4-BE49-F238E27FC236}">
                <a16:creationId xmlns:a16="http://schemas.microsoft.com/office/drawing/2014/main" id="{CC9DF12E-F5B7-41FD-9BB4-A91C5955FAD5}"/>
              </a:ext>
            </a:extLst>
          </p:cNvPr>
          <p:cNvSpPr/>
          <p:nvPr/>
        </p:nvSpPr>
        <p:spPr>
          <a:xfrm rot="16200000">
            <a:off x="5602287" y="1516063"/>
            <a:ext cx="463550" cy="6934200"/>
          </a:xfrm>
          <a:prstGeom prst="leftBrace">
            <a:avLst/>
          </a:prstGeom>
          <a:ln>
            <a:solidFill>
              <a:schemeClr val="accent1">
                <a:lumMod val="75000"/>
              </a:schemeClr>
            </a:solidFill>
          </a:ln>
        </p:spPr>
        <p:style>
          <a:lnRef idx="3">
            <a:schemeClr val="dk1"/>
          </a:lnRef>
          <a:fillRef idx="0">
            <a:schemeClr val="dk1"/>
          </a:fillRef>
          <a:effectRef idx="2">
            <a:schemeClr val="dk1"/>
          </a:effectRef>
          <a:fontRef idx="minor">
            <a:schemeClr val="tx1"/>
          </a:fontRef>
        </p:style>
        <p:txBody>
          <a:bodyPr anchor="ctr"/>
          <a:lstStyle/>
          <a:p>
            <a:pPr algn="ctr" eaLnBrk="1" hangingPunct="1">
              <a:defRPr/>
            </a:pPr>
            <a:endParaRPr lang="en-US">
              <a:solidFill>
                <a:srgbClr val="FFFF00"/>
              </a:solidFill>
            </a:endParaRPr>
          </a:p>
        </p:txBody>
      </p:sp>
      <p:sp>
        <p:nvSpPr>
          <p:cNvPr id="29703" name="TextBox 5">
            <a:extLst>
              <a:ext uri="{FF2B5EF4-FFF2-40B4-BE49-F238E27FC236}">
                <a16:creationId xmlns:a16="http://schemas.microsoft.com/office/drawing/2014/main" id="{E1D3EADF-E153-4D2D-99C8-67DA295CE179}"/>
              </a:ext>
            </a:extLst>
          </p:cNvPr>
          <p:cNvSpPr txBox="1">
            <a:spLocks noChangeArrowheads="1"/>
          </p:cNvSpPr>
          <p:nvPr/>
        </p:nvSpPr>
        <p:spPr bwMode="auto">
          <a:xfrm>
            <a:off x="5654675" y="5372100"/>
            <a:ext cx="1447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000" b="1" dirty="0">
                <a:solidFill>
                  <a:schemeClr val="accent1">
                    <a:lumMod val="75000"/>
                  </a:schemeClr>
                </a:solidFill>
                <a:latin typeface="Arial" panose="020B0604020202020204" pitchFamily="34" charset="0"/>
              </a:rPr>
              <a:t>GROWTH</a:t>
            </a:r>
          </a:p>
        </p:txBody>
      </p:sp>
      <p:cxnSp>
        <p:nvCxnSpPr>
          <p:cNvPr id="14" name="Straight Connector 13" descr="Orange line">
            <a:extLst>
              <a:ext uri="{FF2B5EF4-FFF2-40B4-BE49-F238E27FC236}">
                <a16:creationId xmlns:a16="http://schemas.microsoft.com/office/drawing/2014/main" id="{F4705E46-6D53-4374-85F4-804E7F7611D1}"/>
              </a:ext>
            </a:extLst>
          </p:cNvPr>
          <p:cNvCxnSpPr/>
          <p:nvPr/>
        </p:nvCxnSpPr>
        <p:spPr>
          <a:xfrm>
            <a:off x="5843016" y="1773936"/>
            <a:ext cx="0" cy="2703512"/>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sp>
        <p:nvSpPr>
          <p:cNvPr id="22" name="Rectangle 21" descr="shows the top left quadrant">
            <a:extLst>
              <a:ext uri="{FF2B5EF4-FFF2-40B4-BE49-F238E27FC236}">
                <a16:creationId xmlns:a16="http://schemas.microsoft.com/office/drawing/2014/main" id="{9A9FCD62-AE75-442C-BEB2-FAFE9DBD7A44}"/>
              </a:ext>
            </a:extLst>
          </p:cNvPr>
          <p:cNvSpPr/>
          <p:nvPr/>
        </p:nvSpPr>
        <p:spPr>
          <a:xfrm>
            <a:off x="2066544" y="1798765"/>
            <a:ext cx="3767328" cy="1500188"/>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7" name="TextBox 26">
            <a:extLst>
              <a:ext uri="{FF2B5EF4-FFF2-40B4-BE49-F238E27FC236}">
                <a16:creationId xmlns:a16="http://schemas.microsoft.com/office/drawing/2014/main" id="{AE1D2B7D-C0EA-4C1F-BE18-59D08B318DC3}"/>
              </a:ext>
            </a:extLst>
          </p:cNvPr>
          <p:cNvSpPr txBox="1">
            <a:spLocks noChangeArrowheads="1"/>
          </p:cNvSpPr>
          <p:nvPr/>
        </p:nvSpPr>
        <p:spPr bwMode="auto">
          <a:xfrm>
            <a:off x="2443163" y="2174876"/>
            <a:ext cx="28162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800" b="1">
                <a:solidFill>
                  <a:srgbClr val="FF6600"/>
                </a:solidFill>
                <a:latin typeface="Arial" panose="020B0604020202020204" pitchFamily="34" charset="0"/>
              </a:rPr>
              <a:t>Higher Achievement,</a:t>
            </a:r>
          </a:p>
          <a:p>
            <a:pPr algn="ctr" eaLnBrk="1" hangingPunct="1">
              <a:spcBef>
                <a:spcPct val="0"/>
              </a:spcBef>
              <a:buFontTx/>
              <a:buNone/>
            </a:pPr>
            <a:r>
              <a:rPr lang="en-US" altLang="en-US" sz="1800" b="1">
                <a:solidFill>
                  <a:srgbClr val="FF6600"/>
                </a:solidFill>
                <a:latin typeface="Arial" panose="020B0604020202020204" pitchFamily="34" charset="0"/>
              </a:rPr>
              <a:t>Lower Growth</a:t>
            </a:r>
          </a:p>
        </p:txBody>
      </p:sp>
      <p:sp>
        <p:nvSpPr>
          <p:cNvPr id="23" name="Rectangle 22" descr="shows the bottom left quadrant">
            <a:extLst>
              <a:ext uri="{FF2B5EF4-FFF2-40B4-BE49-F238E27FC236}">
                <a16:creationId xmlns:a16="http://schemas.microsoft.com/office/drawing/2014/main" id="{1458A0E5-B73C-4F54-BDFF-A63BF735A7D9}"/>
              </a:ext>
            </a:extLst>
          </p:cNvPr>
          <p:cNvSpPr/>
          <p:nvPr/>
        </p:nvSpPr>
        <p:spPr>
          <a:xfrm>
            <a:off x="2066544" y="3298381"/>
            <a:ext cx="3763963" cy="1188720"/>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8" name="TextBox 27">
            <a:extLst>
              <a:ext uri="{FF2B5EF4-FFF2-40B4-BE49-F238E27FC236}">
                <a16:creationId xmlns:a16="http://schemas.microsoft.com/office/drawing/2014/main" id="{B8DBBBCE-C121-4D04-BAA4-A0C97B556D39}"/>
              </a:ext>
            </a:extLst>
          </p:cNvPr>
          <p:cNvSpPr txBox="1">
            <a:spLocks noChangeArrowheads="1"/>
          </p:cNvSpPr>
          <p:nvPr/>
        </p:nvSpPr>
        <p:spPr bwMode="auto">
          <a:xfrm>
            <a:off x="2332038" y="3465513"/>
            <a:ext cx="30130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800" b="1">
                <a:solidFill>
                  <a:srgbClr val="FF6600"/>
                </a:solidFill>
                <a:latin typeface="Arial" panose="020B0604020202020204" pitchFamily="34" charset="0"/>
              </a:rPr>
              <a:t>Lower Achievement,</a:t>
            </a:r>
          </a:p>
          <a:p>
            <a:pPr algn="ctr" eaLnBrk="1" hangingPunct="1">
              <a:spcBef>
                <a:spcPct val="0"/>
              </a:spcBef>
              <a:buFontTx/>
              <a:buNone/>
            </a:pPr>
            <a:r>
              <a:rPr lang="en-US" altLang="en-US" sz="1800" b="1">
                <a:solidFill>
                  <a:srgbClr val="FF6600"/>
                </a:solidFill>
                <a:latin typeface="Arial" panose="020B0604020202020204" pitchFamily="34" charset="0"/>
              </a:rPr>
              <a:t>Lower Growth</a:t>
            </a:r>
          </a:p>
        </p:txBody>
      </p:sp>
      <p:sp>
        <p:nvSpPr>
          <p:cNvPr id="24" name="Rectangle 23" descr="shows the top right quadrant">
            <a:extLst>
              <a:ext uri="{FF2B5EF4-FFF2-40B4-BE49-F238E27FC236}">
                <a16:creationId xmlns:a16="http://schemas.microsoft.com/office/drawing/2014/main" id="{EE8F2CF7-FA1A-4CDC-81AA-0A06B179F21E}"/>
              </a:ext>
            </a:extLst>
          </p:cNvPr>
          <p:cNvSpPr/>
          <p:nvPr/>
        </p:nvSpPr>
        <p:spPr>
          <a:xfrm>
            <a:off x="5843016" y="1798765"/>
            <a:ext cx="3767328" cy="1485901"/>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9710" name="TextBox 25">
            <a:extLst>
              <a:ext uri="{FF2B5EF4-FFF2-40B4-BE49-F238E27FC236}">
                <a16:creationId xmlns:a16="http://schemas.microsoft.com/office/drawing/2014/main" id="{EA3F4A0A-ACB1-420D-8DEF-E5BE419A2270}"/>
              </a:ext>
            </a:extLst>
          </p:cNvPr>
          <p:cNvSpPr txBox="1">
            <a:spLocks noChangeArrowheads="1"/>
          </p:cNvSpPr>
          <p:nvPr/>
        </p:nvSpPr>
        <p:spPr bwMode="auto">
          <a:xfrm>
            <a:off x="6356350" y="2124076"/>
            <a:ext cx="28051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800" b="1" dirty="0">
                <a:solidFill>
                  <a:srgbClr val="FF6600"/>
                </a:solidFill>
                <a:latin typeface="Arial" panose="020B0604020202020204" pitchFamily="34" charset="0"/>
              </a:rPr>
              <a:t>Higher Achievement, Higher Growth</a:t>
            </a:r>
          </a:p>
        </p:txBody>
      </p:sp>
      <p:sp>
        <p:nvSpPr>
          <p:cNvPr id="25" name="Rectangle 24" descr="shows the bottom right quadrant">
            <a:extLst>
              <a:ext uri="{FF2B5EF4-FFF2-40B4-BE49-F238E27FC236}">
                <a16:creationId xmlns:a16="http://schemas.microsoft.com/office/drawing/2014/main" id="{127CC556-77D3-41C6-827E-610C07DE7A8C}"/>
              </a:ext>
            </a:extLst>
          </p:cNvPr>
          <p:cNvSpPr/>
          <p:nvPr/>
        </p:nvSpPr>
        <p:spPr>
          <a:xfrm>
            <a:off x="5843016" y="3298381"/>
            <a:ext cx="3767328" cy="1188720"/>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9" name="TextBox 28">
            <a:extLst>
              <a:ext uri="{FF2B5EF4-FFF2-40B4-BE49-F238E27FC236}">
                <a16:creationId xmlns:a16="http://schemas.microsoft.com/office/drawing/2014/main" id="{4F069A41-DFF0-4C6E-AA4E-12891E7C46D0}"/>
              </a:ext>
            </a:extLst>
          </p:cNvPr>
          <p:cNvSpPr txBox="1">
            <a:spLocks noChangeArrowheads="1"/>
          </p:cNvSpPr>
          <p:nvPr/>
        </p:nvSpPr>
        <p:spPr bwMode="auto">
          <a:xfrm>
            <a:off x="6356351" y="3465513"/>
            <a:ext cx="28670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800" b="1">
                <a:solidFill>
                  <a:srgbClr val="FF6600"/>
                </a:solidFill>
                <a:latin typeface="Arial" panose="020B0604020202020204" pitchFamily="34" charset="0"/>
              </a:rPr>
              <a:t>Lower Achievement, Higher Growth</a:t>
            </a:r>
          </a:p>
        </p:txBody>
      </p:sp>
      <p:sp>
        <p:nvSpPr>
          <p:cNvPr id="3" name="Slide Number Placeholder 2"/>
          <p:cNvSpPr>
            <a:spLocks noGrp="1"/>
          </p:cNvSpPr>
          <p:nvPr>
            <p:ph type="sldNum" sz="quarter" idx="12"/>
          </p:nvPr>
        </p:nvSpPr>
        <p:spPr/>
        <p:txBody>
          <a:bodyPr/>
          <a:lstStyle/>
          <a:p>
            <a:fld id="{680C5762-CF65-4775-9966-A58D40CC61B9}" type="slidenum">
              <a:rPr lang="en-US" smtClean="0"/>
              <a:t>14</a:t>
            </a:fld>
            <a:endParaRPr lang="en-US"/>
          </a:p>
        </p:txBody>
      </p:sp>
    </p:spTree>
    <p:extLst>
      <p:ext uri="{BB962C8B-B14F-4D97-AF65-F5344CB8AC3E}">
        <p14:creationId xmlns:p14="http://schemas.microsoft.com/office/powerpoint/2010/main" val="13543172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7" grpId="0"/>
      <p:bldP spid="23" grpId="0" animBg="1"/>
      <p:bldP spid="28" grpId="0"/>
      <p:bldP spid="25" grpId="0" animBg="1"/>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D6955-0E04-4A22-AC0F-B6B8BCB766D2}"/>
              </a:ext>
            </a:extLst>
          </p:cNvPr>
          <p:cNvSpPr>
            <a:spLocks noGrp="1"/>
          </p:cNvSpPr>
          <p:nvPr>
            <p:ph type="title"/>
          </p:nvPr>
        </p:nvSpPr>
        <p:spPr/>
        <p:txBody>
          <a:bodyPr/>
          <a:lstStyle/>
          <a:p>
            <a:pPr>
              <a:defRPr/>
            </a:pPr>
            <a:r>
              <a:rPr lang="en-US" dirty="0"/>
              <a:t>PVAAS Scatterplots </a:t>
            </a:r>
            <a:r>
              <a:rPr lang="en-US" i="1" dirty="0"/>
              <a:t>&lt;Insert School Year&gt;</a:t>
            </a:r>
          </a:p>
        </p:txBody>
      </p:sp>
      <p:sp>
        <p:nvSpPr>
          <p:cNvPr id="3" name="Text Placeholder 2">
            <a:extLst>
              <a:ext uri="{FF2B5EF4-FFF2-40B4-BE49-F238E27FC236}">
                <a16:creationId xmlns:a16="http://schemas.microsoft.com/office/drawing/2014/main" id="{3CE7EFFD-F9B2-4ED2-91BF-EE1ECADB0319}"/>
              </a:ext>
            </a:extLst>
          </p:cNvPr>
          <p:cNvSpPr>
            <a:spLocks noGrp="1"/>
          </p:cNvSpPr>
          <p:nvPr>
            <p:ph type="body" idx="4294967295"/>
          </p:nvPr>
        </p:nvSpPr>
        <p:spPr>
          <a:xfrm>
            <a:off x="2286000" y="1752600"/>
            <a:ext cx="7429500" cy="3200400"/>
          </a:xfrm>
        </p:spPr>
        <p:txBody>
          <a:bodyPr>
            <a:normAutofit fontScale="85000" lnSpcReduction="20000"/>
          </a:bodyPr>
          <a:lstStyle/>
          <a:p>
            <a:pPr marL="0" indent="0" algn="ctr">
              <a:buNone/>
              <a:defRPr/>
            </a:pPr>
            <a:endParaRPr lang="en-US" sz="5100" dirty="0"/>
          </a:p>
          <a:p>
            <a:pPr marL="0" indent="0" algn="ctr">
              <a:lnSpc>
                <a:spcPct val="140000"/>
              </a:lnSpc>
              <a:buNone/>
              <a:defRPr/>
            </a:pPr>
            <a:r>
              <a:rPr lang="en-US" sz="5100" dirty="0"/>
              <a:t>PVAAS Scatterplots </a:t>
            </a:r>
            <a:br>
              <a:rPr lang="en-US" sz="5100" dirty="0"/>
            </a:br>
            <a:r>
              <a:rPr lang="en-US" sz="5100" dirty="0"/>
              <a:t>Achievement &amp; Growth</a:t>
            </a:r>
          </a:p>
          <a:p>
            <a:pPr marL="0" indent="0">
              <a:buNone/>
              <a:defRPr/>
            </a:pPr>
            <a:endParaRPr lang="en-US" dirty="0"/>
          </a:p>
          <a:p>
            <a:pPr marL="0" indent="0" algn="ctr">
              <a:buNone/>
              <a:defRPr/>
            </a:pPr>
            <a:r>
              <a:rPr lang="en-US" dirty="0"/>
              <a:t>SY&lt;</a:t>
            </a:r>
            <a:r>
              <a:rPr lang="en-US" i="1" dirty="0"/>
              <a:t>insert year&gt;</a:t>
            </a:r>
            <a:endParaRPr lang="en-US" dirty="0"/>
          </a:p>
        </p:txBody>
      </p:sp>
      <p:sp>
        <p:nvSpPr>
          <p:cNvPr id="6" name="Slide Number Placeholder 5"/>
          <p:cNvSpPr>
            <a:spLocks noGrp="1"/>
          </p:cNvSpPr>
          <p:nvPr>
            <p:ph type="sldNum" sz="quarter" idx="12"/>
          </p:nvPr>
        </p:nvSpPr>
        <p:spPr/>
        <p:txBody>
          <a:bodyPr/>
          <a:lstStyle/>
          <a:p>
            <a:fld id="{680C5762-CF65-4775-9966-A58D40CC61B9}" type="slidenum">
              <a:rPr lang="en-US" smtClean="0"/>
              <a:t>15</a:t>
            </a:fld>
            <a:endParaRPr lang="en-US"/>
          </a:p>
        </p:txBody>
      </p:sp>
    </p:spTree>
    <p:extLst>
      <p:ext uri="{BB962C8B-B14F-4D97-AF65-F5344CB8AC3E}">
        <p14:creationId xmlns:p14="http://schemas.microsoft.com/office/powerpoint/2010/main" val="1773224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E2C9FF4B-BFB1-4E97-A30D-9145F510B1FD}"/>
              </a:ext>
            </a:extLst>
          </p:cNvPr>
          <p:cNvSpPr>
            <a:spLocks noGrp="1"/>
          </p:cNvSpPr>
          <p:nvPr>
            <p:ph type="title"/>
          </p:nvPr>
        </p:nvSpPr>
        <p:spPr/>
        <p:txBody>
          <a:bodyPr>
            <a:normAutofit/>
          </a:bodyPr>
          <a:lstStyle/>
          <a:p>
            <a:pPr eaLnBrk="1" hangingPunct="1"/>
            <a:r>
              <a:rPr lang="en-US" altLang="en-US" dirty="0"/>
              <a:t>Statewide to IU Region to LEA/District – Grade 4 Math</a:t>
            </a:r>
          </a:p>
        </p:txBody>
      </p:sp>
      <p:sp>
        <p:nvSpPr>
          <p:cNvPr id="33806" name="TextBox 7">
            <a:extLst>
              <a:ext uri="{FF2B5EF4-FFF2-40B4-BE49-F238E27FC236}">
                <a16:creationId xmlns:a16="http://schemas.microsoft.com/office/drawing/2014/main" id="{ACB1BBD1-2EF5-423A-BBFD-04A791827382}"/>
              </a:ext>
            </a:extLst>
          </p:cNvPr>
          <p:cNvSpPr txBox="1">
            <a:spLocks noChangeArrowheads="1"/>
          </p:cNvSpPr>
          <p:nvPr/>
        </p:nvSpPr>
        <p:spPr bwMode="auto">
          <a:xfrm>
            <a:off x="2008130" y="3486579"/>
            <a:ext cx="3006101" cy="830997"/>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state-wide Scatterplot Here</a:t>
            </a:r>
          </a:p>
        </p:txBody>
      </p:sp>
      <p:sp>
        <p:nvSpPr>
          <p:cNvPr id="33807" name="TextBox 7">
            <a:extLst>
              <a:ext uri="{FF2B5EF4-FFF2-40B4-BE49-F238E27FC236}">
                <a16:creationId xmlns:a16="http://schemas.microsoft.com/office/drawing/2014/main" id="{CB4C244B-0ACC-400C-8F93-FD1AE9745AE8}"/>
              </a:ext>
            </a:extLst>
          </p:cNvPr>
          <p:cNvSpPr txBox="1">
            <a:spLocks noChangeArrowheads="1"/>
          </p:cNvSpPr>
          <p:nvPr/>
        </p:nvSpPr>
        <p:spPr bwMode="auto">
          <a:xfrm>
            <a:off x="6172200" y="3383280"/>
            <a:ext cx="3006101" cy="830997"/>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IU-wide Scatterplot Here</a:t>
            </a:r>
          </a:p>
        </p:txBody>
      </p:sp>
      <p:sp>
        <p:nvSpPr>
          <p:cNvPr id="3" name="Slide Number Placeholder 2"/>
          <p:cNvSpPr>
            <a:spLocks noGrp="1"/>
          </p:cNvSpPr>
          <p:nvPr>
            <p:ph type="sldNum" sz="quarter" idx="12"/>
          </p:nvPr>
        </p:nvSpPr>
        <p:spPr/>
        <p:txBody>
          <a:bodyPr/>
          <a:lstStyle/>
          <a:p>
            <a:fld id="{680C5762-CF65-4775-9966-A58D40CC61B9}" type="slidenum">
              <a:rPr lang="en-US" smtClean="0"/>
              <a:t>16</a:t>
            </a:fld>
            <a:endParaRPr lang="en-US" dirty="0"/>
          </a:p>
        </p:txBody>
      </p:sp>
      <p:grpSp>
        <p:nvGrpSpPr>
          <p:cNvPr id="9" name="Group 8" descr="Table to insert scatterplot"/>
          <p:cNvGrpSpPr/>
          <p:nvPr/>
        </p:nvGrpSpPr>
        <p:grpSpPr>
          <a:xfrm>
            <a:off x="1524000" y="1611723"/>
            <a:ext cx="9144000" cy="3956309"/>
            <a:chOff x="990600" y="1692762"/>
            <a:chExt cx="9144000" cy="3956309"/>
          </a:xfrm>
        </p:grpSpPr>
        <p:sp>
          <p:nvSpPr>
            <p:cNvPr id="10" name="TextBox 9"/>
            <p:cNvSpPr txBox="1"/>
            <p:nvPr/>
          </p:nvSpPr>
          <p:spPr>
            <a:xfrm>
              <a:off x="5562600" y="1692763"/>
              <a:ext cx="4572000" cy="1200329"/>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latin typeface="+mj-lt"/>
                </a:rPr>
                <a:t>IU </a:t>
              </a:r>
              <a:r>
                <a:rPr lang="en-US" sz="2400" b="1" i="1" dirty="0">
                  <a:solidFill>
                    <a:schemeClr val="bg1"/>
                  </a:solidFill>
                  <a:latin typeface="+mj-lt"/>
                </a:rPr>
                <a:t>&lt;insert IU # or name&gt;</a:t>
              </a:r>
            </a:p>
            <a:p>
              <a:pPr lvl="0" algn="ctr" fontAlgn="base">
                <a:spcBef>
                  <a:spcPct val="0"/>
                </a:spcBef>
                <a:spcAft>
                  <a:spcPct val="0"/>
                </a:spcAft>
              </a:pPr>
              <a:r>
                <a:rPr lang="en-US" sz="2400" b="1" dirty="0">
                  <a:solidFill>
                    <a:srgbClr val="FFFFFF"/>
                  </a:solidFill>
                  <a:latin typeface="+mj-lt"/>
                </a:rPr>
                <a:t>Grade 5 Math</a:t>
              </a:r>
            </a:p>
            <a:p>
              <a:pPr lvl="0" algn="ctr" fontAlgn="base">
                <a:spcBef>
                  <a:spcPct val="0"/>
                </a:spcBef>
                <a:spcAft>
                  <a:spcPct val="0"/>
                </a:spcAft>
              </a:pPr>
              <a:endParaRPr lang="en-US" sz="2400" dirty="0"/>
            </a:p>
          </p:txBody>
        </p:sp>
        <p:sp>
          <p:nvSpPr>
            <p:cNvPr id="11" name="TextBox 10"/>
            <p:cNvSpPr txBox="1"/>
            <p:nvPr/>
          </p:nvSpPr>
          <p:spPr>
            <a:xfrm>
              <a:off x="990600" y="1692762"/>
              <a:ext cx="4572000" cy="914400"/>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rPr>
                <a:t>Statewide</a:t>
              </a:r>
            </a:p>
            <a:p>
              <a:pPr lvl="0" algn="ctr" fontAlgn="base">
                <a:spcBef>
                  <a:spcPct val="0"/>
                </a:spcBef>
                <a:spcAft>
                  <a:spcPct val="0"/>
                </a:spcAft>
              </a:pPr>
              <a:r>
                <a:rPr lang="en-US" sz="2400" b="1" dirty="0">
                  <a:solidFill>
                    <a:srgbClr val="FFFFFF"/>
                  </a:solidFill>
                </a:rPr>
                <a:t> Grade 5 Math</a:t>
              </a:r>
            </a:p>
          </p:txBody>
        </p:sp>
        <p:sp>
          <p:nvSpPr>
            <p:cNvPr id="12" name="TextBox 11"/>
            <p:cNvSpPr txBox="1"/>
            <p:nvPr/>
          </p:nvSpPr>
          <p:spPr>
            <a:xfrm>
              <a:off x="990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sp>
          <p:nvSpPr>
            <p:cNvPr id="13" name="TextBox 12"/>
            <p:cNvSpPr txBox="1"/>
            <p:nvPr/>
          </p:nvSpPr>
          <p:spPr>
            <a:xfrm>
              <a:off x="5562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grpSp>
      <p:sp>
        <p:nvSpPr>
          <p:cNvPr id="14" name="TextBox 13"/>
          <p:cNvSpPr txBox="1"/>
          <p:nvPr/>
        </p:nvSpPr>
        <p:spPr>
          <a:xfrm>
            <a:off x="2692400" y="3314446"/>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State-wide </a:t>
            </a:r>
          </a:p>
          <a:p>
            <a:pPr algn="ctr">
              <a:spcBef>
                <a:spcPct val="0"/>
              </a:spcBef>
            </a:pPr>
            <a:r>
              <a:rPr lang="en-US" altLang="en-US" dirty="0">
                <a:latin typeface="Arial" panose="020B0604020202020204" pitchFamily="34" charset="0"/>
              </a:rPr>
              <a:t>Scatterplot Here</a:t>
            </a:r>
          </a:p>
        </p:txBody>
      </p:sp>
      <p:sp>
        <p:nvSpPr>
          <p:cNvPr id="15" name="TextBox 14"/>
          <p:cNvSpPr txBox="1"/>
          <p:nvPr/>
        </p:nvSpPr>
        <p:spPr>
          <a:xfrm>
            <a:off x="7315200" y="3314447"/>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IU-wide </a:t>
            </a:r>
          </a:p>
          <a:p>
            <a:pPr algn="ctr">
              <a:spcBef>
                <a:spcPct val="0"/>
              </a:spcBef>
            </a:pPr>
            <a:r>
              <a:rPr lang="en-US" altLang="en-US" dirty="0">
                <a:latin typeface="Arial" panose="020B0604020202020204" pitchFamily="34" charset="0"/>
              </a:rPr>
              <a:t>Scatterplot Here</a:t>
            </a:r>
          </a:p>
        </p:txBody>
      </p:sp>
    </p:spTree>
    <p:extLst>
      <p:ext uri="{BB962C8B-B14F-4D97-AF65-F5344CB8AC3E}">
        <p14:creationId xmlns:p14="http://schemas.microsoft.com/office/powerpoint/2010/main" val="254645488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72D572F8-8228-4208-8454-1925E7E1452F}"/>
              </a:ext>
            </a:extLst>
          </p:cNvPr>
          <p:cNvSpPr>
            <a:spLocks noGrp="1"/>
          </p:cNvSpPr>
          <p:nvPr>
            <p:ph type="title"/>
          </p:nvPr>
        </p:nvSpPr>
        <p:spPr/>
        <p:txBody>
          <a:bodyPr>
            <a:normAutofit/>
          </a:bodyPr>
          <a:lstStyle/>
          <a:p>
            <a:pPr eaLnBrk="1" hangingPunct="1"/>
            <a:r>
              <a:rPr lang="en-US" altLang="en-US" dirty="0"/>
              <a:t>Statewide to IU Region to LEA/District – Grade 5 Math</a:t>
            </a:r>
          </a:p>
        </p:txBody>
      </p:sp>
      <p:sp>
        <p:nvSpPr>
          <p:cNvPr id="35854" name="TextBox 1">
            <a:extLst>
              <a:ext uri="{FF2B5EF4-FFF2-40B4-BE49-F238E27FC236}">
                <a16:creationId xmlns:a16="http://schemas.microsoft.com/office/drawing/2014/main" id="{1FDAEFB1-F5EC-4D05-8770-8A0D27066AD6}"/>
              </a:ext>
            </a:extLst>
          </p:cNvPr>
          <p:cNvSpPr txBox="1">
            <a:spLocks noChangeArrowheads="1"/>
          </p:cNvSpPr>
          <p:nvPr/>
        </p:nvSpPr>
        <p:spPr bwMode="auto">
          <a:xfrm>
            <a:off x="2103120" y="3383280"/>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Statewide Scatterplot Here</a:t>
            </a:r>
          </a:p>
        </p:txBody>
      </p:sp>
      <p:sp>
        <p:nvSpPr>
          <p:cNvPr id="35855" name="TextBox 7">
            <a:extLst>
              <a:ext uri="{FF2B5EF4-FFF2-40B4-BE49-F238E27FC236}">
                <a16:creationId xmlns:a16="http://schemas.microsoft.com/office/drawing/2014/main" id="{F602E66A-81D2-4397-9660-C1F2C53F4D31}"/>
              </a:ext>
            </a:extLst>
          </p:cNvPr>
          <p:cNvSpPr txBox="1">
            <a:spLocks noChangeArrowheads="1"/>
          </p:cNvSpPr>
          <p:nvPr/>
        </p:nvSpPr>
        <p:spPr bwMode="auto">
          <a:xfrm>
            <a:off x="6172200" y="3383280"/>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IU-wide Scatterplot Here</a:t>
            </a:r>
          </a:p>
        </p:txBody>
      </p:sp>
      <p:sp>
        <p:nvSpPr>
          <p:cNvPr id="3" name="Slide Number Placeholder 2"/>
          <p:cNvSpPr>
            <a:spLocks noGrp="1"/>
          </p:cNvSpPr>
          <p:nvPr>
            <p:ph type="sldNum" sz="quarter" idx="12"/>
          </p:nvPr>
        </p:nvSpPr>
        <p:spPr/>
        <p:txBody>
          <a:bodyPr/>
          <a:lstStyle/>
          <a:p>
            <a:fld id="{680C5762-CF65-4775-9966-A58D40CC61B9}" type="slidenum">
              <a:rPr lang="en-US" smtClean="0"/>
              <a:t>17</a:t>
            </a:fld>
            <a:endParaRPr lang="en-US"/>
          </a:p>
        </p:txBody>
      </p:sp>
      <p:grpSp>
        <p:nvGrpSpPr>
          <p:cNvPr id="9" name="Group 8" descr="Table to insert scatterplot"/>
          <p:cNvGrpSpPr/>
          <p:nvPr/>
        </p:nvGrpSpPr>
        <p:grpSpPr>
          <a:xfrm>
            <a:off x="1524000" y="1611722"/>
            <a:ext cx="9144000" cy="3956310"/>
            <a:chOff x="990600" y="1692761"/>
            <a:chExt cx="9144000" cy="3956310"/>
          </a:xfrm>
        </p:grpSpPr>
        <p:sp>
          <p:nvSpPr>
            <p:cNvPr id="10" name="TextBox 9"/>
            <p:cNvSpPr txBox="1"/>
            <p:nvPr/>
          </p:nvSpPr>
          <p:spPr>
            <a:xfrm>
              <a:off x="5562600" y="1692763"/>
              <a:ext cx="4572000" cy="1200329"/>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latin typeface="+mj-lt"/>
                </a:rPr>
                <a:t>IU </a:t>
              </a:r>
              <a:r>
                <a:rPr lang="en-US" sz="2400" b="1" i="1" dirty="0">
                  <a:solidFill>
                    <a:schemeClr val="bg1"/>
                  </a:solidFill>
                  <a:latin typeface="+mj-lt"/>
                </a:rPr>
                <a:t>&lt;insert IU # or name&gt;</a:t>
              </a:r>
            </a:p>
            <a:p>
              <a:pPr lvl="0" algn="ctr" fontAlgn="base">
                <a:spcBef>
                  <a:spcPct val="0"/>
                </a:spcBef>
                <a:spcAft>
                  <a:spcPct val="0"/>
                </a:spcAft>
              </a:pPr>
              <a:r>
                <a:rPr lang="en-US" sz="2400" b="1" dirty="0">
                  <a:solidFill>
                    <a:srgbClr val="FFFFFF"/>
                  </a:solidFill>
                  <a:latin typeface="+mj-lt"/>
                </a:rPr>
                <a:t>Grade 6 Math</a:t>
              </a:r>
            </a:p>
            <a:p>
              <a:pPr lvl="0" algn="ctr" fontAlgn="base">
                <a:spcBef>
                  <a:spcPct val="0"/>
                </a:spcBef>
                <a:spcAft>
                  <a:spcPct val="0"/>
                </a:spcAft>
              </a:pPr>
              <a:endParaRPr lang="en-US" sz="2400" dirty="0"/>
            </a:p>
          </p:txBody>
        </p:sp>
        <p:sp>
          <p:nvSpPr>
            <p:cNvPr id="11" name="TextBox 10"/>
            <p:cNvSpPr txBox="1"/>
            <p:nvPr/>
          </p:nvSpPr>
          <p:spPr>
            <a:xfrm>
              <a:off x="990600" y="1692761"/>
              <a:ext cx="4572000" cy="914400"/>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rPr>
                <a:t>Statewide</a:t>
              </a:r>
            </a:p>
            <a:p>
              <a:pPr lvl="0" algn="ctr" fontAlgn="base">
                <a:spcBef>
                  <a:spcPct val="0"/>
                </a:spcBef>
                <a:spcAft>
                  <a:spcPct val="0"/>
                </a:spcAft>
              </a:pPr>
              <a:r>
                <a:rPr lang="en-US" sz="2400" b="1" dirty="0">
                  <a:solidFill>
                    <a:srgbClr val="FFFFFF"/>
                  </a:solidFill>
                </a:rPr>
                <a:t> Grade 6 Math</a:t>
              </a:r>
            </a:p>
          </p:txBody>
        </p:sp>
        <p:sp>
          <p:nvSpPr>
            <p:cNvPr id="12" name="TextBox 11"/>
            <p:cNvSpPr txBox="1"/>
            <p:nvPr/>
          </p:nvSpPr>
          <p:spPr>
            <a:xfrm>
              <a:off x="990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sp>
          <p:nvSpPr>
            <p:cNvPr id="13" name="TextBox 12"/>
            <p:cNvSpPr txBox="1"/>
            <p:nvPr/>
          </p:nvSpPr>
          <p:spPr>
            <a:xfrm>
              <a:off x="5562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grpSp>
      <p:sp>
        <p:nvSpPr>
          <p:cNvPr id="14" name="TextBox 13"/>
          <p:cNvSpPr txBox="1"/>
          <p:nvPr/>
        </p:nvSpPr>
        <p:spPr>
          <a:xfrm>
            <a:off x="2692400" y="3314446"/>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State-wide </a:t>
            </a:r>
          </a:p>
          <a:p>
            <a:pPr algn="ctr">
              <a:spcBef>
                <a:spcPct val="0"/>
              </a:spcBef>
            </a:pPr>
            <a:r>
              <a:rPr lang="en-US" altLang="en-US" dirty="0">
                <a:latin typeface="Arial" panose="020B0604020202020204" pitchFamily="34" charset="0"/>
              </a:rPr>
              <a:t>Scatterplot Here</a:t>
            </a:r>
          </a:p>
        </p:txBody>
      </p:sp>
      <p:sp>
        <p:nvSpPr>
          <p:cNvPr id="15" name="TextBox 14"/>
          <p:cNvSpPr txBox="1"/>
          <p:nvPr/>
        </p:nvSpPr>
        <p:spPr>
          <a:xfrm>
            <a:off x="7315200" y="3314447"/>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IU-wide </a:t>
            </a:r>
          </a:p>
          <a:p>
            <a:pPr algn="ctr">
              <a:spcBef>
                <a:spcPct val="0"/>
              </a:spcBef>
            </a:pPr>
            <a:r>
              <a:rPr lang="en-US" altLang="en-US" dirty="0">
                <a:latin typeface="Arial" panose="020B0604020202020204" pitchFamily="34" charset="0"/>
              </a:rPr>
              <a:t>Scatterplot Here</a:t>
            </a:r>
          </a:p>
        </p:txBody>
      </p:sp>
    </p:spTree>
    <p:extLst>
      <p:ext uri="{BB962C8B-B14F-4D97-AF65-F5344CB8AC3E}">
        <p14:creationId xmlns:p14="http://schemas.microsoft.com/office/powerpoint/2010/main" val="170268882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72D572F8-8228-4208-8454-1925E7E1452F}"/>
              </a:ext>
            </a:extLst>
          </p:cNvPr>
          <p:cNvSpPr>
            <a:spLocks noGrp="1"/>
          </p:cNvSpPr>
          <p:nvPr>
            <p:ph type="title"/>
          </p:nvPr>
        </p:nvSpPr>
        <p:spPr/>
        <p:txBody>
          <a:bodyPr>
            <a:normAutofit/>
          </a:bodyPr>
          <a:lstStyle/>
          <a:p>
            <a:pPr eaLnBrk="1" hangingPunct="1"/>
            <a:r>
              <a:rPr lang="en-US" altLang="en-US" dirty="0"/>
              <a:t>Statewide to IU Region to LEA/District – Grade 6 Math</a:t>
            </a:r>
          </a:p>
        </p:txBody>
      </p:sp>
      <p:sp>
        <p:nvSpPr>
          <p:cNvPr id="35854" name="TextBox 1">
            <a:extLst>
              <a:ext uri="{FF2B5EF4-FFF2-40B4-BE49-F238E27FC236}">
                <a16:creationId xmlns:a16="http://schemas.microsoft.com/office/drawing/2014/main" id="{1FDAEFB1-F5EC-4D05-8770-8A0D27066AD6}"/>
              </a:ext>
            </a:extLst>
          </p:cNvPr>
          <p:cNvSpPr txBox="1">
            <a:spLocks noChangeArrowheads="1"/>
          </p:cNvSpPr>
          <p:nvPr/>
        </p:nvSpPr>
        <p:spPr bwMode="auto">
          <a:xfrm>
            <a:off x="2103120" y="3383280"/>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Statewide Scatterplot Here</a:t>
            </a:r>
          </a:p>
        </p:txBody>
      </p:sp>
      <p:sp>
        <p:nvSpPr>
          <p:cNvPr id="35855" name="TextBox 7">
            <a:extLst>
              <a:ext uri="{FF2B5EF4-FFF2-40B4-BE49-F238E27FC236}">
                <a16:creationId xmlns:a16="http://schemas.microsoft.com/office/drawing/2014/main" id="{F602E66A-81D2-4397-9660-C1F2C53F4D31}"/>
              </a:ext>
            </a:extLst>
          </p:cNvPr>
          <p:cNvSpPr txBox="1">
            <a:spLocks noChangeArrowheads="1"/>
          </p:cNvSpPr>
          <p:nvPr/>
        </p:nvSpPr>
        <p:spPr bwMode="auto">
          <a:xfrm>
            <a:off x="6172200" y="3383280"/>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IU-wide Scatterplot Here</a:t>
            </a:r>
          </a:p>
        </p:txBody>
      </p:sp>
      <p:sp>
        <p:nvSpPr>
          <p:cNvPr id="3" name="Slide Number Placeholder 2"/>
          <p:cNvSpPr>
            <a:spLocks noGrp="1"/>
          </p:cNvSpPr>
          <p:nvPr>
            <p:ph type="sldNum" sz="quarter" idx="12"/>
          </p:nvPr>
        </p:nvSpPr>
        <p:spPr/>
        <p:txBody>
          <a:bodyPr/>
          <a:lstStyle/>
          <a:p>
            <a:fld id="{680C5762-CF65-4775-9966-A58D40CC61B9}" type="slidenum">
              <a:rPr lang="en-US" smtClean="0"/>
              <a:t>18</a:t>
            </a:fld>
            <a:endParaRPr lang="en-US"/>
          </a:p>
        </p:txBody>
      </p:sp>
      <p:grpSp>
        <p:nvGrpSpPr>
          <p:cNvPr id="9" name="Group 8" descr="Table to insert scatterplot"/>
          <p:cNvGrpSpPr/>
          <p:nvPr/>
        </p:nvGrpSpPr>
        <p:grpSpPr>
          <a:xfrm>
            <a:off x="1524000" y="1611722"/>
            <a:ext cx="9144000" cy="3956310"/>
            <a:chOff x="990600" y="1692761"/>
            <a:chExt cx="9144000" cy="3956310"/>
          </a:xfrm>
        </p:grpSpPr>
        <p:sp>
          <p:nvSpPr>
            <p:cNvPr id="10" name="TextBox 9"/>
            <p:cNvSpPr txBox="1"/>
            <p:nvPr/>
          </p:nvSpPr>
          <p:spPr>
            <a:xfrm>
              <a:off x="5562600" y="1692763"/>
              <a:ext cx="4572000" cy="1200329"/>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latin typeface="+mj-lt"/>
                </a:rPr>
                <a:t>IU </a:t>
              </a:r>
              <a:r>
                <a:rPr lang="en-US" sz="2400" b="1" i="1" dirty="0">
                  <a:solidFill>
                    <a:schemeClr val="bg1"/>
                  </a:solidFill>
                  <a:latin typeface="+mj-lt"/>
                </a:rPr>
                <a:t>&lt;insert IU # or name&gt;</a:t>
              </a:r>
            </a:p>
            <a:p>
              <a:pPr lvl="0" algn="ctr" fontAlgn="base">
                <a:spcBef>
                  <a:spcPct val="0"/>
                </a:spcBef>
                <a:spcAft>
                  <a:spcPct val="0"/>
                </a:spcAft>
              </a:pPr>
              <a:r>
                <a:rPr lang="en-US" sz="2400" b="1" dirty="0">
                  <a:solidFill>
                    <a:srgbClr val="FFFFFF"/>
                  </a:solidFill>
                  <a:latin typeface="+mj-lt"/>
                </a:rPr>
                <a:t>Grade 6 Math</a:t>
              </a:r>
            </a:p>
            <a:p>
              <a:pPr lvl="0" algn="ctr" fontAlgn="base">
                <a:spcBef>
                  <a:spcPct val="0"/>
                </a:spcBef>
                <a:spcAft>
                  <a:spcPct val="0"/>
                </a:spcAft>
              </a:pPr>
              <a:endParaRPr lang="en-US" sz="2400" dirty="0"/>
            </a:p>
          </p:txBody>
        </p:sp>
        <p:sp>
          <p:nvSpPr>
            <p:cNvPr id="11" name="TextBox 10"/>
            <p:cNvSpPr txBox="1"/>
            <p:nvPr/>
          </p:nvSpPr>
          <p:spPr>
            <a:xfrm>
              <a:off x="990600" y="1692761"/>
              <a:ext cx="4572000" cy="914400"/>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rPr>
                <a:t>Statewide</a:t>
              </a:r>
            </a:p>
            <a:p>
              <a:pPr lvl="0" algn="ctr" fontAlgn="base">
                <a:spcBef>
                  <a:spcPct val="0"/>
                </a:spcBef>
                <a:spcAft>
                  <a:spcPct val="0"/>
                </a:spcAft>
              </a:pPr>
              <a:r>
                <a:rPr lang="en-US" sz="2400" b="1" dirty="0">
                  <a:solidFill>
                    <a:srgbClr val="FFFFFF"/>
                  </a:solidFill>
                </a:rPr>
                <a:t> Grade 6 Math</a:t>
              </a:r>
            </a:p>
          </p:txBody>
        </p:sp>
        <p:sp>
          <p:nvSpPr>
            <p:cNvPr id="12" name="TextBox 11"/>
            <p:cNvSpPr txBox="1"/>
            <p:nvPr/>
          </p:nvSpPr>
          <p:spPr>
            <a:xfrm>
              <a:off x="990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sp>
          <p:nvSpPr>
            <p:cNvPr id="13" name="TextBox 12"/>
            <p:cNvSpPr txBox="1"/>
            <p:nvPr/>
          </p:nvSpPr>
          <p:spPr>
            <a:xfrm>
              <a:off x="5562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grpSp>
      <p:sp>
        <p:nvSpPr>
          <p:cNvPr id="14" name="TextBox 13"/>
          <p:cNvSpPr txBox="1"/>
          <p:nvPr/>
        </p:nvSpPr>
        <p:spPr>
          <a:xfrm>
            <a:off x="2692400" y="3314446"/>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State-wide </a:t>
            </a:r>
          </a:p>
          <a:p>
            <a:pPr algn="ctr">
              <a:spcBef>
                <a:spcPct val="0"/>
              </a:spcBef>
            </a:pPr>
            <a:r>
              <a:rPr lang="en-US" altLang="en-US" dirty="0">
                <a:latin typeface="Arial" panose="020B0604020202020204" pitchFamily="34" charset="0"/>
              </a:rPr>
              <a:t>Scatterplot Here</a:t>
            </a:r>
          </a:p>
        </p:txBody>
      </p:sp>
      <p:sp>
        <p:nvSpPr>
          <p:cNvPr id="15" name="TextBox 14"/>
          <p:cNvSpPr txBox="1"/>
          <p:nvPr/>
        </p:nvSpPr>
        <p:spPr>
          <a:xfrm>
            <a:off x="7315200" y="3314447"/>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IU-wide </a:t>
            </a:r>
          </a:p>
          <a:p>
            <a:pPr algn="ctr">
              <a:spcBef>
                <a:spcPct val="0"/>
              </a:spcBef>
            </a:pPr>
            <a:r>
              <a:rPr lang="en-US" altLang="en-US" dirty="0">
                <a:latin typeface="Arial" panose="020B0604020202020204" pitchFamily="34" charset="0"/>
              </a:rPr>
              <a:t>Scatterplot Here</a:t>
            </a:r>
          </a:p>
        </p:txBody>
      </p:sp>
    </p:spTree>
    <p:extLst>
      <p:ext uri="{BB962C8B-B14F-4D97-AF65-F5344CB8AC3E}">
        <p14:creationId xmlns:p14="http://schemas.microsoft.com/office/powerpoint/2010/main" val="266366034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287A3516-B959-4275-9DD9-28631F40B8A9}"/>
              </a:ext>
            </a:extLst>
          </p:cNvPr>
          <p:cNvSpPr>
            <a:spLocks noGrp="1"/>
          </p:cNvSpPr>
          <p:nvPr>
            <p:ph type="title"/>
          </p:nvPr>
        </p:nvSpPr>
        <p:spPr/>
        <p:txBody>
          <a:bodyPr>
            <a:normAutofit/>
          </a:bodyPr>
          <a:lstStyle/>
          <a:p>
            <a:pPr eaLnBrk="1" hangingPunct="1"/>
            <a:r>
              <a:rPr lang="en-US" altLang="en-US" dirty="0"/>
              <a:t>Statewide to IU Region to LEA/District – Grade 7 Math</a:t>
            </a:r>
          </a:p>
        </p:txBody>
      </p:sp>
      <p:sp>
        <p:nvSpPr>
          <p:cNvPr id="37902" name="TextBox 1">
            <a:extLst>
              <a:ext uri="{FF2B5EF4-FFF2-40B4-BE49-F238E27FC236}">
                <a16:creationId xmlns:a16="http://schemas.microsoft.com/office/drawing/2014/main" id="{E03E49BA-2AB1-4100-84FF-DD93A6624572}"/>
              </a:ext>
            </a:extLst>
          </p:cNvPr>
          <p:cNvSpPr txBox="1">
            <a:spLocks noChangeArrowheads="1"/>
          </p:cNvSpPr>
          <p:nvPr/>
        </p:nvSpPr>
        <p:spPr bwMode="auto">
          <a:xfrm>
            <a:off x="2103120" y="3383280"/>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Statewide Scatterplot Here</a:t>
            </a:r>
          </a:p>
        </p:txBody>
      </p:sp>
      <p:sp>
        <p:nvSpPr>
          <p:cNvPr id="37903" name="TextBox 7">
            <a:extLst>
              <a:ext uri="{FF2B5EF4-FFF2-40B4-BE49-F238E27FC236}">
                <a16:creationId xmlns:a16="http://schemas.microsoft.com/office/drawing/2014/main" id="{27FD7882-646D-4BC4-AAB0-4A82CD02DD64}"/>
              </a:ext>
            </a:extLst>
          </p:cNvPr>
          <p:cNvSpPr txBox="1">
            <a:spLocks noChangeArrowheads="1"/>
          </p:cNvSpPr>
          <p:nvPr/>
        </p:nvSpPr>
        <p:spPr bwMode="auto">
          <a:xfrm>
            <a:off x="6172200" y="3383280"/>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IU-wide Scatterplot Here</a:t>
            </a:r>
          </a:p>
        </p:txBody>
      </p:sp>
      <p:sp>
        <p:nvSpPr>
          <p:cNvPr id="3" name="Slide Number Placeholder 2"/>
          <p:cNvSpPr>
            <a:spLocks noGrp="1"/>
          </p:cNvSpPr>
          <p:nvPr>
            <p:ph type="sldNum" sz="quarter" idx="12"/>
          </p:nvPr>
        </p:nvSpPr>
        <p:spPr/>
        <p:txBody>
          <a:bodyPr/>
          <a:lstStyle/>
          <a:p>
            <a:fld id="{680C5762-CF65-4775-9966-A58D40CC61B9}" type="slidenum">
              <a:rPr lang="en-US" smtClean="0"/>
              <a:t>19</a:t>
            </a:fld>
            <a:endParaRPr lang="en-US"/>
          </a:p>
        </p:txBody>
      </p:sp>
      <p:grpSp>
        <p:nvGrpSpPr>
          <p:cNvPr id="9" name="Group 8" descr="Table to insert scatterplot"/>
          <p:cNvGrpSpPr/>
          <p:nvPr/>
        </p:nvGrpSpPr>
        <p:grpSpPr>
          <a:xfrm>
            <a:off x="1524000" y="1611722"/>
            <a:ext cx="9144000" cy="3956310"/>
            <a:chOff x="990600" y="1692761"/>
            <a:chExt cx="9144000" cy="3956310"/>
          </a:xfrm>
        </p:grpSpPr>
        <p:sp>
          <p:nvSpPr>
            <p:cNvPr id="10" name="TextBox 9"/>
            <p:cNvSpPr txBox="1"/>
            <p:nvPr/>
          </p:nvSpPr>
          <p:spPr>
            <a:xfrm>
              <a:off x="5562600" y="1692763"/>
              <a:ext cx="4572000" cy="1200329"/>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latin typeface="+mj-lt"/>
                </a:rPr>
                <a:t>IU </a:t>
              </a:r>
              <a:r>
                <a:rPr lang="en-US" sz="2400" b="1" i="1" dirty="0">
                  <a:solidFill>
                    <a:schemeClr val="bg1"/>
                  </a:solidFill>
                  <a:latin typeface="+mj-lt"/>
                </a:rPr>
                <a:t>&lt;insert IU # or name&gt;</a:t>
              </a:r>
            </a:p>
            <a:p>
              <a:pPr lvl="0" algn="ctr" fontAlgn="base">
                <a:spcBef>
                  <a:spcPct val="0"/>
                </a:spcBef>
                <a:spcAft>
                  <a:spcPct val="0"/>
                </a:spcAft>
              </a:pPr>
              <a:r>
                <a:rPr lang="en-US" sz="2400" b="1" dirty="0">
                  <a:solidFill>
                    <a:srgbClr val="FFFFFF"/>
                  </a:solidFill>
                  <a:latin typeface="+mj-lt"/>
                </a:rPr>
                <a:t>Grade 7 Math</a:t>
              </a:r>
            </a:p>
            <a:p>
              <a:pPr lvl="0" algn="ctr" fontAlgn="base">
                <a:spcBef>
                  <a:spcPct val="0"/>
                </a:spcBef>
                <a:spcAft>
                  <a:spcPct val="0"/>
                </a:spcAft>
              </a:pPr>
              <a:endParaRPr lang="en-US" sz="2400" dirty="0"/>
            </a:p>
          </p:txBody>
        </p:sp>
        <p:sp>
          <p:nvSpPr>
            <p:cNvPr id="11" name="TextBox 10"/>
            <p:cNvSpPr txBox="1"/>
            <p:nvPr/>
          </p:nvSpPr>
          <p:spPr>
            <a:xfrm>
              <a:off x="990600" y="1692761"/>
              <a:ext cx="4572000" cy="914400"/>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rPr>
                <a:t>Statewide</a:t>
              </a:r>
            </a:p>
            <a:p>
              <a:pPr lvl="0" algn="ctr" fontAlgn="base">
                <a:spcBef>
                  <a:spcPct val="0"/>
                </a:spcBef>
                <a:spcAft>
                  <a:spcPct val="0"/>
                </a:spcAft>
              </a:pPr>
              <a:r>
                <a:rPr lang="en-US" sz="2400" b="1" dirty="0">
                  <a:solidFill>
                    <a:srgbClr val="FFFFFF"/>
                  </a:solidFill>
                </a:rPr>
                <a:t> Grade 7 Math</a:t>
              </a:r>
            </a:p>
          </p:txBody>
        </p:sp>
        <p:sp>
          <p:nvSpPr>
            <p:cNvPr id="12" name="TextBox 11"/>
            <p:cNvSpPr txBox="1"/>
            <p:nvPr/>
          </p:nvSpPr>
          <p:spPr>
            <a:xfrm>
              <a:off x="990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sp>
          <p:nvSpPr>
            <p:cNvPr id="13" name="TextBox 12"/>
            <p:cNvSpPr txBox="1"/>
            <p:nvPr/>
          </p:nvSpPr>
          <p:spPr>
            <a:xfrm>
              <a:off x="5562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grpSp>
      <p:sp>
        <p:nvSpPr>
          <p:cNvPr id="14" name="TextBox 13"/>
          <p:cNvSpPr txBox="1"/>
          <p:nvPr/>
        </p:nvSpPr>
        <p:spPr>
          <a:xfrm>
            <a:off x="2692400" y="3314446"/>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State-wide </a:t>
            </a:r>
          </a:p>
          <a:p>
            <a:pPr algn="ctr">
              <a:spcBef>
                <a:spcPct val="0"/>
              </a:spcBef>
            </a:pPr>
            <a:r>
              <a:rPr lang="en-US" altLang="en-US" dirty="0">
                <a:latin typeface="Arial" panose="020B0604020202020204" pitchFamily="34" charset="0"/>
              </a:rPr>
              <a:t>Scatterplot Here</a:t>
            </a:r>
          </a:p>
        </p:txBody>
      </p:sp>
      <p:sp>
        <p:nvSpPr>
          <p:cNvPr id="15" name="TextBox 14"/>
          <p:cNvSpPr txBox="1"/>
          <p:nvPr/>
        </p:nvSpPr>
        <p:spPr>
          <a:xfrm>
            <a:off x="7315200" y="3314447"/>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IU-wide </a:t>
            </a:r>
          </a:p>
          <a:p>
            <a:pPr algn="ctr">
              <a:spcBef>
                <a:spcPct val="0"/>
              </a:spcBef>
            </a:pPr>
            <a:r>
              <a:rPr lang="en-US" altLang="en-US" dirty="0">
                <a:latin typeface="Arial" panose="020B0604020202020204" pitchFamily="34" charset="0"/>
              </a:rPr>
              <a:t>Scatterplot Here</a:t>
            </a:r>
          </a:p>
        </p:txBody>
      </p:sp>
    </p:spTree>
    <p:extLst>
      <p:ext uri="{BB962C8B-B14F-4D97-AF65-F5344CB8AC3E}">
        <p14:creationId xmlns:p14="http://schemas.microsoft.com/office/powerpoint/2010/main" val="298852352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9518CB41-14E8-4CE0-8D67-F8BE4B36E387}"/>
              </a:ext>
            </a:extLst>
          </p:cNvPr>
          <p:cNvSpPr>
            <a:spLocks noGrp="1"/>
          </p:cNvSpPr>
          <p:nvPr>
            <p:ph type="title"/>
          </p:nvPr>
        </p:nvSpPr>
        <p:spPr/>
        <p:txBody>
          <a:bodyPr/>
          <a:lstStyle/>
          <a:p>
            <a:r>
              <a:rPr lang="en-US" altLang="en-US" dirty="0"/>
              <a:t>Directions</a:t>
            </a:r>
          </a:p>
        </p:txBody>
      </p:sp>
      <p:sp>
        <p:nvSpPr>
          <p:cNvPr id="3075" name="Content Placeholder 2">
            <a:extLst>
              <a:ext uri="{FF2B5EF4-FFF2-40B4-BE49-F238E27FC236}">
                <a16:creationId xmlns:a16="http://schemas.microsoft.com/office/drawing/2014/main" id="{C74B382B-76B0-4147-9789-9FD5CB6AF2F0}"/>
              </a:ext>
            </a:extLst>
          </p:cNvPr>
          <p:cNvSpPr>
            <a:spLocks noGrp="1"/>
          </p:cNvSpPr>
          <p:nvPr>
            <p:ph idx="1"/>
          </p:nvPr>
        </p:nvSpPr>
        <p:spPr>
          <a:xfrm>
            <a:off x="609600" y="1676400"/>
            <a:ext cx="10439400" cy="3886200"/>
          </a:xfrm>
        </p:spPr>
        <p:txBody>
          <a:bodyPr>
            <a:normAutofit/>
          </a:bodyPr>
          <a:lstStyle/>
          <a:p>
            <a:pPr>
              <a:buFont typeface="Wingdings" panose="05000000000000000000" pitchFamily="2" charset="2"/>
              <a:buChar char="§"/>
              <a:defRPr/>
            </a:pPr>
            <a:r>
              <a:rPr lang="en-US" sz="2400" dirty="0"/>
              <a:t>Use the “Data Packets” feature in PVAAS to retrieve a PDF packet of your LEA’s scatterplots</a:t>
            </a:r>
          </a:p>
          <a:p>
            <a:pPr>
              <a:buFont typeface="Wingdings" panose="05000000000000000000" pitchFamily="2" charset="2"/>
              <a:buChar char="§"/>
              <a:defRPr/>
            </a:pPr>
            <a:r>
              <a:rPr lang="en-US" sz="2400" dirty="0"/>
              <a:t>Choose whether to include all PSSA subject areas and Keystone content areas, or only selected areas</a:t>
            </a:r>
          </a:p>
          <a:p>
            <a:pPr>
              <a:buFont typeface="Wingdings" panose="05000000000000000000" pitchFamily="2" charset="2"/>
              <a:buChar char="§"/>
              <a:defRPr/>
            </a:pPr>
            <a:r>
              <a:rPr lang="en-US" sz="2400" dirty="0"/>
              <a:t>Use screen captures of the scatterplots from the PVAAS Data Packet (PDF document) to copy and paste each scatterplot into the indicated slide in this PowerPoint template</a:t>
            </a:r>
          </a:p>
          <a:p>
            <a:pPr>
              <a:buFont typeface="Wingdings" panose="05000000000000000000" pitchFamily="2" charset="2"/>
              <a:buChar char="§"/>
              <a:defRPr/>
            </a:pPr>
            <a:r>
              <a:rPr lang="en-US" sz="2400" dirty="0"/>
              <a:t>Delete any unnecessary slides for subjects, grades, or content areas not selected</a:t>
            </a:r>
          </a:p>
        </p:txBody>
      </p:sp>
      <p:sp>
        <p:nvSpPr>
          <p:cNvPr id="3" name="Slide Number Placeholder 2"/>
          <p:cNvSpPr>
            <a:spLocks noGrp="1"/>
          </p:cNvSpPr>
          <p:nvPr>
            <p:ph type="sldNum" sz="quarter" idx="12"/>
          </p:nvPr>
        </p:nvSpPr>
        <p:spPr/>
        <p:txBody>
          <a:bodyPr/>
          <a:lstStyle/>
          <a:p>
            <a:fld id="{680C5762-CF65-4775-9966-A58D40CC61B9}" type="slidenum">
              <a:rPr lang="en-US" smtClean="0"/>
              <a:t>2</a:t>
            </a:fld>
            <a:endParaRPr lang="en-US"/>
          </a:p>
        </p:txBody>
      </p:sp>
    </p:spTree>
    <p:extLst>
      <p:ext uri="{BB962C8B-B14F-4D97-AF65-F5344CB8AC3E}">
        <p14:creationId xmlns:p14="http://schemas.microsoft.com/office/powerpoint/2010/main" val="128438720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38C355E6-7EFC-4E57-BB68-A08F36C3B44B}"/>
              </a:ext>
            </a:extLst>
          </p:cNvPr>
          <p:cNvSpPr>
            <a:spLocks noGrp="1"/>
          </p:cNvSpPr>
          <p:nvPr>
            <p:ph type="title"/>
          </p:nvPr>
        </p:nvSpPr>
        <p:spPr/>
        <p:txBody>
          <a:bodyPr>
            <a:normAutofit/>
          </a:bodyPr>
          <a:lstStyle/>
          <a:p>
            <a:pPr eaLnBrk="1" hangingPunct="1"/>
            <a:r>
              <a:rPr lang="en-US" altLang="en-US" dirty="0"/>
              <a:t>Statewide to IU Region to LEA/District – Grade 8 Math</a:t>
            </a:r>
          </a:p>
        </p:txBody>
      </p:sp>
      <p:sp>
        <p:nvSpPr>
          <p:cNvPr id="41998" name="TextBox 1">
            <a:extLst>
              <a:ext uri="{FF2B5EF4-FFF2-40B4-BE49-F238E27FC236}">
                <a16:creationId xmlns:a16="http://schemas.microsoft.com/office/drawing/2014/main" id="{C73E8E54-41C2-4362-B6BC-DFD5FE313925}"/>
              </a:ext>
            </a:extLst>
          </p:cNvPr>
          <p:cNvSpPr txBox="1">
            <a:spLocks noChangeArrowheads="1"/>
          </p:cNvSpPr>
          <p:nvPr/>
        </p:nvSpPr>
        <p:spPr bwMode="auto">
          <a:xfrm>
            <a:off x="2103120" y="3383280"/>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Statewide Scatterplot Here</a:t>
            </a:r>
          </a:p>
        </p:txBody>
      </p:sp>
      <p:sp>
        <p:nvSpPr>
          <p:cNvPr id="41999" name="TextBox 7">
            <a:extLst>
              <a:ext uri="{FF2B5EF4-FFF2-40B4-BE49-F238E27FC236}">
                <a16:creationId xmlns:a16="http://schemas.microsoft.com/office/drawing/2014/main" id="{0C85343B-89E9-4924-ABE0-2C614A40CE13}"/>
              </a:ext>
            </a:extLst>
          </p:cNvPr>
          <p:cNvSpPr txBox="1">
            <a:spLocks noChangeArrowheads="1"/>
          </p:cNvSpPr>
          <p:nvPr/>
        </p:nvSpPr>
        <p:spPr bwMode="auto">
          <a:xfrm>
            <a:off x="6172200" y="3383280"/>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IU-wide Scatterplot Here</a:t>
            </a:r>
          </a:p>
        </p:txBody>
      </p:sp>
      <p:sp>
        <p:nvSpPr>
          <p:cNvPr id="3" name="Slide Number Placeholder 2"/>
          <p:cNvSpPr>
            <a:spLocks noGrp="1"/>
          </p:cNvSpPr>
          <p:nvPr>
            <p:ph type="sldNum" sz="quarter" idx="12"/>
          </p:nvPr>
        </p:nvSpPr>
        <p:spPr/>
        <p:txBody>
          <a:bodyPr/>
          <a:lstStyle/>
          <a:p>
            <a:fld id="{680C5762-CF65-4775-9966-A58D40CC61B9}" type="slidenum">
              <a:rPr lang="en-US" smtClean="0"/>
              <a:t>20</a:t>
            </a:fld>
            <a:endParaRPr lang="en-US"/>
          </a:p>
        </p:txBody>
      </p:sp>
      <p:grpSp>
        <p:nvGrpSpPr>
          <p:cNvPr id="9" name="Group 8" descr="Table to insert scatterplot"/>
          <p:cNvGrpSpPr/>
          <p:nvPr/>
        </p:nvGrpSpPr>
        <p:grpSpPr>
          <a:xfrm>
            <a:off x="1524000" y="1611722"/>
            <a:ext cx="9144000" cy="3956310"/>
            <a:chOff x="990600" y="1692761"/>
            <a:chExt cx="9144000" cy="3956310"/>
          </a:xfrm>
        </p:grpSpPr>
        <p:sp>
          <p:nvSpPr>
            <p:cNvPr id="10" name="TextBox 9"/>
            <p:cNvSpPr txBox="1"/>
            <p:nvPr/>
          </p:nvSpPr>
          <p:spPr>
            <a:xfrm>
              <a:off x="5562600" y="1692763"/>
              <a:ext cx="4572000" cy="1200329"/>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latin typeface="+mj-lt"/>
                </a:rPr>
                <a:t>IU </a:t>
              </a:r>
              <a:r>
                <a:rPr lang="en-US" sz="2400" b="1" i="1" dirty="0">
                  <a:solidFill>
                    <a:schemeClr val="bg1"/>
                  </a:solidFill>
                  <a:latin typeface="+mj-lt"/>
                </a:rPr>
                <a:t>&lt;insert IU # or name&gt;</a:t>
              </a:r>
            </a:p>
            <a:p>
              <a:pPr lvl="0" algn="ctr" fontAlgn="base">
                <a:spcBef>
                  <a:spcPct val="0"/>
                </a:spcBef>
                <a:spcAft>
                  <a:spcPct val="0"/>
                </a:spcAft>
              </a:pPr>
              <a:r>
                <a:rPr lang="en-US" sz="2400" b="1" dirty="0">
                  <a:solidFill>
                    <a:srgbClr val="FFFFFF"/>
                  </a:solidFill>
                  <a:latin typeface="+mj-lt"/>
                </a:rPr>
                <a:t>Grade 8 Math</a:t>
              </a:r>
            </a:p>
            <a:p>
              <a:pPr lvl="0" algn="ctr" fontAlgn="base">
                <a:spcBef>
                  <a:spcPct val="0"/>
                </a:spcBef>
                <a:spcAft>
                  <a:spcPct val="0"/>
                </a:spcAft>
              </a:pPr>
              <a:endParaRPr lang="en-US" sz="2400" dirty="0"/>
            </a:p>
          </p:txBody>
        </p:sp>
        <p:sp>
          <p:nvSpPr>
            <p:cNvPr id="11" name="TextBox 10"/>
            <p:cNvSpPr txBox="1"/>
            <p:nvPr/>
          </p:nvSpPr>
          <p:spPr>
            <a:xfrm>
              <a:off x="990600" y="1692761"/>
              <a:ext cx="4572000" cy="914400"/>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rPr>
                <a:t>Statewide</a:t>
              </a:r>
            </a:p>
            <a:p>
              <a:pPr lvl="0" algn="ctr" fontAlgn="base">
                <a:spcBef>
                  <a:spcPct val="0"/>
                </a:spcBef>
                <a:spcAft>
                  <a:spcPct val="0"/>
                </a:spcAft>
              </a:pPr>
              <a:r>
                <a:rPr lang="en-US" sz="2400" b="1" dirty="0">
                  <a:solidFill>
                    <a:srgbClr val="FFFFFF"/>
                  </a:solidFill>
                </a:rPr>
                <a:t> Grade 8 Math</a:t>
              </a:r>
            </a:p>
          </p:txBody>
        </p:sp>
        <p:sp>
          <p:nvSpPr>
            <p:cNvPr id="12" name="TextBox 11"/>
            <p:cNvSpPr txBox="1"/>
            <p:nvPr/>
          </p:nvSpPr>
          <p:spPr>
            <a:xfrm>
              <a:off x="990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sp>
          <p:nvSpPr>
            <p:cNvPr id="13" name="TextBox 12"/>
            <p:cNvSpPr txBox="1"/>
            <p:nvPr/>
          </p:nvSpPr>
          <p:spPr>
            <a:xfrm>
              <a:off x="5562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grpSp>
      <p:sp>
        <p:nvSpPr>
          <p:cNvPr id="14" name="TextBox 13"/>
          <p:cNvSpPr txBox="1"/>
          <p:nvPr/>
        </p:nvSpPr>
        <p:spPr>
          <a:xfrm>
            <a:off x="2692400" y="3314446"/>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State-wide </a:t>
            </a:r>
          </a:p>
          <a:p>
            <a:pPr algn="ctr">
              <a:spcBef>
                <a:spcPct val="0"/>
              </a:spcBef>
            </a:pPr>
            <a:r>
              <a:rPr lang="en-US" altLang="en-US" dirty="0">
                <a:latin typeface="Arial" panose="020B0604020202020204" pitchFamily="34" charset="0"/>
              </a:rPr>
              <a:t>Scatterplot Here</a:t>
            </a:r>
          </a:p>
        </p:txBody>
      </p:sp>
      <p:sp>
        <p:nvSpPr>
          <p:cNvPr id="15" name="TextBox 14"/>
          <p:cNvSpPr txBox="1"/>
          <p:nvPr/>
        </p:nvSpPr>
        <p:spPr>
          <a:xfrm>
            <a:off x="7315200" y="3314447"/>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IU-wide </a:t>
            </a:r>
          </a:p>
          <a:p>
            <a:pPr algn="ctr">
              <a:spcBef>
                <a:spcPct val="0"/>
              </a:spcBef>
            </a:pPr>
            <a:r>
              <a:rPr lang="en-US" altLang="en-US" dirty="0">
                <a:latin typeface="Arial" panose="020B0604020202020204" pitchFamily="34" charset="0"/>
              </a:rPr>
              <a:t>Scatterplot Here</a:t>
            </a:r>
          </a:p>
        </p:txBody>
      </p:sp>
    </p:spTree>
    <p:extLst>
      <p:ext uri="{BB962C8B-B14F-4D97-AF65-F5344CB8AC3E}">
        <p14:creationId xmlns:p14="http://schemas.microsoft.com/office/powerpoint/2010/main" val="27692673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E70B44B0-B826-4591-BFD6-A35E7D4D788B}"/>
              </a:ext>
            </a:extLst>
          </p:cNvPr>
          <p:cNvSpPr>
            <a:spLocks noGrp="1"/>
          </p:cNvSpPr>
          <p:nvPr>
            <p:ph type="title"/>
          </p:nvPr>
        </p:nvSpPr>
        <p:spPr>
          <a:xfrm>
            <a:off x="609600" y="304800"/>
            <a:ext cx="10972800" cy="1143000"/>
          </a:xfrm>
        </p:spPr>
        <p:txBody>
          <a:bodyPr>
            <a:normAutofit/>
          </a:bodyPr>
          <a:lstStyle/>
          <a:p>
            <a:pPr eaLnBrk="1" hangingPunct="1"/>
            <a:r>
              <a:rPr lang="en-US" altLang="en-US" dirty="0"/>
              <a:t>Statewide to IU Region to LEA/District - Keystone Algebra I</a:t>
            </a:r>
          </a:p>
        </p:txBody>
      </p:sp>
      <p:sp>
        <p:nvSpPr>
          <p:cNvPr id="44046" name="TextBox 1">
            <a:extLst>
              <a:ext uri="{FF2B5EF4-FFF2-40B4-BE49-F238E27FC236}">
                <a16:creationId xmlns:a16="http://schemas.microsoft.com/office/drawing/2014/main" id="{08B437FD-755A-49F4-9D78-3AA81650EEEC}"/>
              </a:ext>
            </a:extLst>
          </p:cNvPr>
          <p:cNvSpPr txBox="1">
            <a:spLocks noChangeArrowheads="1"/>
          </p:cNvSpPr>
          <p:nvPr/>
        </p:nvSpPr>
        <p:spPr bwMode="auto">
          <a:xfrm>
            <a:off x="2103120" y="3383280"/>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Statewide Scatterplot Here</a:t>
            </a:r>
          </a:p>
        </p:txBody>
      </p:sp>
      <p:sp>
        <p:nvSpPr>
          <p:cNvPr id="44047" name="TextBox 7">
            <a:extLst>
              <a:ext uri="{FF2B5EF4-FFF2-40B4-BE49-F238E27FC236}">
                <a16:creationId xmlns:a16="http://schemas.microsoft.com/office/drawing/2014/main" id="{2052A1AA-14E9-4364-835B-AA33AD15D84D}"/>
              </a:ext>
            </a:extLst>
          </p:cNvPr>
          <p:cNvSpPr txBox="1">
            <a:spLocks noChangeArrowheads="1"/>
          </p:cNvSpPr>
          <p:nvPr/>
        </p:nvSpPr>
        <p:spPr bwMode="auto">
          <a:xfrm>
            <a:off x="6172200" y="3383280"/>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IU-wide Scatterplot Here</a:t>
            </a:r>
          </a:p>
        </p:txBody>
      </p:sp>
      <p:sp>
        <p:nvSpPr>
          <p:cNvPr id="3" name="Slide Number Placeholder 2"/>
          <p:cNvSpPr>
            <a:spLocks noGrp="1"/>
          </p:cNvSpPr>
          <p:nvPr>
            <p:ph type="sldNum" sz="quarter" idx="12"/>
          </p:nvPr>
        </p:nvSpPr>
        <p:spPr/>
        <p:txBody>
          <a:bodyPr/>
          <a:lstStyle/>
          <a:p>
            <a:fld id="{680C5762-CF65-4775-9966-A58D40CC61B9}" type="slidenum">
              <a:rPr lang="en-US" smtClean="0"/>
              <a:t>21</a:t>
            </a:fld>
            <a:endParaRPr lang="en-US"/>
          </a:p>
        </p:txBody>
      </p:sp>
      <p:grpSp>
        <p:nvGrpSpPr>
          <p:cNvPr id="9" name="Group 8" descr="Table to insert scatterplot"/>
          <p:cNvGrpSpPr/>
          <p:nvPr/>
        </p:nvGrpSpPr>
        <p:grpSpPr>
          <a:xfrm>
            <a:off x="1524000" y="1611722"/>
            <a:ext cx="9144000" cy="3956310"/>
            <a:chOff x="990600" y="1692761"/>
            <a:chExt cx="9144000" cy="3956310"/>
          </a:xfrm>
        </p:grpSpPr>
        <p:sp>
          <p:nvSpPr>
            <p:cNvPr id="10" name="TextBox 9"/>
            <p:cNvSpPr txBox="1"/>
            <p:nvPr/>
          </p:nvSpPr>
          <p:spPr>
            <a:xfrm>
              <a:off x="5562600" y="1692763"/>
              <a:ext cx="4572000" cy="1200329"/>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latin typeface="+mj-lt"/>
                </a:rPr>
                <a:t>IU </a:t>
              </a:r>
              <a:r>
                <a:rPr lang="en-US" sz="2400" b="1" i="1" dirty="0">
                  <a:solidFill>
                    <a:schemeClr val="bg1"/>
                  </a:solidFill>
                  <a:latin typeface="+mj-lt"/>
                </a:rPr>
                <a:t>&lt;insert IU # or name&gt;</a:t>
              </a:r>
            </a:p>
            <a:p>
              <a:pPr lvl="0" algn="ctr" fontAlgn="base">
                <a:spcBef>
                  <a:spcPct val="0"/>
                </a:spcBef>
                <a:spcAft>
                  <a:spcPct val="0"/>
                </a:spcAft>
              </a:pPr>
              <a:r>
                <a:rPr lang="en-US" sz="2400" b="1" dirty="0">
                  <a:solidFill>
                    <a:srgbClr val="FFFFFF"/>
                  </a:solidFill>
                </a:rPr>
                <a:t>Keystone Algebra I</a:t>
              </a:r>
              <a:endParaRPr lang="en-US" sz="2400" b="1" dirty="0">
                <a:solidFill>
                  <a:srgbClr val="FFFFFF"/>
                </a:solidFill>
                <a:latin typeface="+mj-lt"/>
              </a:endParaRPr>
            </a:p>
            <a:p>
              <a:pPr lvl="0" algn="ctr" fontAlgn="base">
                <a:spcBef>
                  <a:spcPct val="0"/>
                </a:spcBef>
                <a:spcAft>
                  <a:spcPct val="0"/>
                </a:spcAft>
              </a:pPr>
              <a:endParaRPr lang="en-US" sz="2400" dirty="0"/>
            </a:p>
          </p:txBody>
        </p:sp>
        <p:sp>
          <p:nvSpPr>
            <p:cNvPr id="11" name="TextBox 10"/>
            <p:cNvSpPr txBox="1"/>
            <p:nvPr/>
          </p:nvSpPr>
          <p:spPr>
            <a:xfrm>
              <a:off x="990600" y="1692761"/>
              <a:ext cx="4572000" cy="914400"/>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rPr>
                <a:t>Statewide</a:t>
              </a:r>
            </a:p>
            <a:p>
              <a:pPr lvl="0" algn="ctr" fontAlgn="base">
                <a:spcBef>
                  <a:spcPct val="0"/>
                </a:spcBef>
                <a:spcAft>
                  <a:spcPct val="0"/>
                </a:spcAft>
              </a:pPr>
              <a:r>
                <a:rPr lang="en-US" sz="2400" b="1" dirty="0">
                  <a:solidFill>
                    <a:srgbClr val="FFFFFF"/>
                  </a:solidFill>
                </a:rPr>
                <a:t> Keystone Algebra I</a:t>
              </a:r>
            </a:p>
          </p:txBody>
        </p:sp>
        <p:sp>
          <p:nvSpPr>
            <p:cNvPr id="12" name="TextBox 11"/>
            <p:cNvSpPr txBox="1"/>
            <p:nvPr/>
          </p:nvSpPr>
          <p:spPr>
            <a:xfrm>
              <a:off x="990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sp>
          <p:nvSpPr>
            <p:cNvPr id="13" name="TextBox 12"/>
            <p:cNvSpPr txBox="1"/>
            <p:nvPr/>
          </p:nvSpPr>
          <p:spPr>
            <a:xfrm>
              <a:off x="5562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grpSp>
      <p:sp>
        <p:nvSpPr>
          <p:cNvPr id="14" name="TextBox 13"/>
          <p:cNvSpPr txBox="1"/>
          <p:nvPr/>
        </p:nvSpPr>
        <p:spPr>
          <a:xfrm>
            <a:off x="2692400" y="3314446"/>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State-wide </a:t>
            </a:r>
          </a:p>
          <a:p>
            <a:pPr algn="ctr">
              <a:spcBef>
                <a:spcPct val="0"/>
              </a:spcBef>
            </a:pPr>
            <a:r>
              <a:rPr lang="en-US" altLang="en-US" dirty="0">
                <a:latin typeface="Arial" panose="020B0604020202020204" pitchFamily="34" charset="0"/>
              </a:rPr>
              <a:t>Scatterplot Here</a:t>
            </a:r>
          </a:p>
        </p:txBody>
      </p:sp>
      <p:sp>
        <p:nvSpPr>
          <p:cNvPr id="15" name="TextBox 14"/>
          <p:cNvSpPr txBox="1"/>
          <p:nvPr/>
        </p:nvSpPr>
        <p:spPr>
          <a:xfrm>
            <a:off x="7315200" y="3314447"/>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IU-wide </a:t>
            </a:r>
          </a:p>
          <a:p>
            <a:pPr algn="ctr">
              <a:spcBef>
                <a:spcPct val="0"/>
              </a:spcBef>
            </a:pPr>
            <a:r>
              <a:rPr lang="en-US" altLang="en-US" dirty="0">
                <a:latin typeface="Arial" panose="020B0604020202020204" pitchFamily="34" charset="0"/>
              </a:rPr>
              <a:t>Scatterplot Here</a:t>
            </a:r>
          </a:p>
        </p:txBody>
      </p:sp>
    </p:spTree>
    <p:extLst>
      <p:ext uri="{BB962C8B-B14F-4D97-AF65-F5344CB8AC3E}">
        <p14:creationId xmlns:p14="http://schemas.microsoft.com/office/powerpoint/2010/main" val="343072554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50FEB938-44D0-4A61-BF15-55480E453135}"/>
              </a:ext>
            </a:extLst>
          </p:cNvPr>
          <p:cNvSpPr>
            <a:spLocks noGrp="1"/>
          </p:cNvSpPr>
          <p:nvPr>
            <p:ph type="title"/>
          </p:nvPr>
        </p:nvSpPr>
        <p:spPr/>
        <p:txBody>
          <a:bodyPr>
            <a:normAutofit/>
          </a:bodyPr>
          <a:lstStyle/>
          <a:p>
            <a:pPr eaLnBrk="1" hangingPunct="1"/>
            <a:r>
              <a:rPr lang="en-US" altLang="en-US" sz="2600" dirty="0"/>
              <a:t>Statewide to IU Region to LEA/District – Grade 4 English Language Arts</a:t>
            </a:r>
          </a:p>
        </p:txBody>
      </p:sp>
      <p:sp>
        <p:nvSpPr>
          <p:cNvPr id="46094" name="TextBox 1">
            <a:extLst>
              <a:ext uri="{FF2B5EF4-FFF2-40B4-BE49-F238E27FC236}">
                <a16:creationId xmlns:a16="http://schemas.microsoft.com/office/drawing/2014/main" id="{38CEE143-F546-4BB5-BCF3-11AE9709EC1E}"/>
              </a:ext>
            </a:extLst>
          </p:cNvPr>
          <p:cNvSpPr txBox="1">
            <a:spLocks noChangeArrowheads="1"/>
          </p:cNvSpPr>
          <p:nvPr/>
        </p:nvSpPr>
        <p:spPr bwMode="auto">
          <a:xfrm>
            <a:off x="2103120" y="3383280"/>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Statewide Scatterplot Here</a:t>
            </a:r>
          </a:p>
        </p:txBody>
      </p:sp>
      <p:sp>
        <p:nvSpPr>
          <p:cNvPr id="46095" name="TextBox 7">
            <a:extLst>
              <a:ext uri="{FF2B5EF4-FFF2-40B4-BE49-F238E27FC236}">
                <a16:creationId xmlns:a16="http://schemas.microsoft.com/office/drawing/2014/main" id="{E217E1A4-C91B-4C54-BE34-6F7FAD8211B5}"/>
              </a:ext>
            </a:extLst>
          </p:cNvPr>
          <p:cNvSpPr txBox="1">
            <a:spLocks noChangeArrowheads="1"/>
          </p:cNvSpPr>
          <p:nvPr/>
        </p:nvSpPr>
        <p:spPr bwMode="auto">
          <a:xfrm>
            <a:off x="6172200" y="3383280"/>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IU-wide Scatterplot Here</a:t>
            </a:r>
          </a:p>
        </p:txBody>
      </p:sp>
      <p:sp>
        <p:nvSpPr>
          <p:cNvPr id="3" name="Slide Number Placeholder 2"/>
          <p:cNvSpPr>
            <a:spLocks noGrp="1"/>
          </p:cNvSpPr>
          <p:nvPr>
            <p:ph type="sldNum" sz="quarter" idx="12"/>
          </p:nvPr>
        </p:nvSpPr>
        <p:spPr/>
        <p:txBody>
          <a:bodyPr/>
          <a:lstStyle/>
          <a:p>
            <a:fld id="{680C5762-CF65-4775-9966-A58D40CC61B9}" type="slidenum">
              <a:rPr lang="en-US" smtClean="0"/>
              <a:t>22</a:t>
            </a:fld>
            <a:endParaRPr lang="en-US"/>
          </a:p>
        </p:txBody>
      </p:sp>
      <p:grpSp>
        <p:nvGrpSpPr>
          <p:cNvPr id="9" name="Group 8" descr="Table to insert scatterplot"/>
          <p:cNvGrpSpPr/>
          <p:nvPr/>
        </p:nvGrpSpPr>
        <p:grpSpPr>
          <a:xfrm>
            <a:off x="1524000" y="1611721"/>
            <a:ext cx="9144000" cy="3956311"/>
            <a:chOff x="990600" y="1692760"/>
            <a:chExt cx="9144000" cy="3956311"/>
          </a:xfrm>
        </p:grpSpPr>
        <p:sp>
          <p:nvSpPr>
            <p:cNvPr id="10" name="TextBox 9"/>
            <p:cNvSpPr txBox="1"/>
            <p:nvPr/>
          </p:nvSpPr>
          <p:spPr>
            <a:xfrm>
              <a:off x="5562600" y="1692763"/>
              <a:ext cx="4572000" cy="1200329"/>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latin typeface="+mj-lt"/>
                </a:rPr>
                <a:t>IU </a:t>
              </a:r>
              <a:r>
                <a:rPr lang="en-US" sz="2400" b="1" i="1" dirty="0">
                  <a:solidFill>
                    <a:schemeClr val="bg1"/>
                  </a:solidFill>
                  <a:latin typeface="+mj-lt"/>
                </a:rPr>
                <a:t>&lt;insert IU # or name&gt;</a:t>
              </a:r>
            </a:p>
            <a:p>
              <a:pPr lvl="0" algn="ctr" fontAlgn="base">
                <a:spcBef>
                  <a:spcPct val="0"/>
                </a:spcBef>
                <a:spcAft>
                  <a:spcPct val="0"/>
                </a:spcAft>
              </a:pPr>
              <a:r>
                <a:rPr lang="en-US" sz="2400" b="1" dirty="0">
                  <a:solidFill>
                    <a:srgbClr val="FFFFFF"/>
                  </a:solidFill>
                </a:rPr>
                <a:t>Grade 4 ELA</a:t>
              </a:r>
              <a:endParaRPr lang="en-US" sz="2400" b="1" dirty="0">
                <a:solidFill>
                  <a:srgbClr val="FFFFFF"/>
                </a:solidFill>
                <a:latin typeface="+mj-lt"/>
              </a:endParaRPr>
            </a:p>
            <a:p>
              <a:pPr lvl="0" algn="ctr" fontAlgn="base">
                <a:spcBef>
                  <a:spcPct val="0"/>
                </a:spcBef>
                <a:spcAft>
                  <a:spcPct val="0"/>
                </a:spcAft>
              </a:pPr>
              <a:endParaRPr lang="en-US" sz="2400" dirty="0"/>
            </a:p>
          </p:txBody>
        </p:sp>
        <p:sp>
          <p:nvSpPr>
            <p:cNvPr id="11" name="TextBox 10"/>
            <p:cNvSpPr txBox="1"/>
            <p:nvPr/>
          </p:nvSpPr>
          <p:spPr>
            <a:xfrm>
              <a:off x="990600" y="1692760"/>
              <a:ext cx="4572000" cy="914400"/>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rPr>
                <a:t>Statewide</a:t>
              </a:r>
            </a:p>
            <a:p>
              <a:pPr lvl="0" algn="ctr" fontAlgn="base">
                <a:spcBef>
                  <a:spcPct val="0"/>
                </a:spcBef>
                <a:spcAft>
                  <a:spcPct val="0"/>
                </a:spcAft>
              </a:pPr>
              <a:r>
                <a:rPr lang="en-US" sz="2400" b="1" dirty="0">
                  <a:solidFill>
                    <a:srgbClr val="FFFFFF"/>
                  </a:solidFill>
                </a:rPr>
                <a:t> Grade 4 ELA</a:t>
              </a:r>
            </a:p>
          </p:txBody>
        </p:sp>
        <p:sp>
          <p:nvSpPr>
            <p:cNvPr id="12" name="TextBox 11"/>
            <p:cNvSpPr txBox="1"/>
            <p:nvPr/>
          </p:nvSpPr>
          <p:spPr>
            <a:xfrm>
              <a:off x="990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sp>
          <p:nvSpPr>
            <p:cNvPr id="13" name="TextBox 12"/>
            <p:cNvSpPr txBox="1"/>
            <p:nvPr/>
          </p:nvSpPr>
          <p:spPr>
            <a:xfrm>
              <a:off x="5562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grpSp>
      <p:sp>
        <p:nvSpPr>
          <p:cNvPr id="14" name="TextBox 13"/>
          <p:cNvSpPr txBox="1"/>
          <p:nvPr/>
        </p:nvSpPr>
        <p:spPr>
          <a:xfrm>
            <a:off x="2692400" y="3314446"/>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State-wide </a:t>
            </a:r>
          </a:p>
          <a:p>
            <a:pPr algn="ctr">
              <a:spcBef>
                <a:spcPct val="0"/>
              </a:spcBef>
            </a:pPr>
            <a:r>
              <a:rPr lang="en-US" altLang="en-US" dirty="0">
                <a:latin typeface="Arial" panose="020B0604020202020204" pitchFamily="34" charset="0"/>
              </a:rPr>
              <a:t>Scatterplot Here</a:t>
            </a:r>
          </a:p>
        </p:txBody>
      </p:sp>
      <p:sp>
        <p:nvSpPr>
          <p:cNvPr id="15" name="TextBox 14"/>
          <p:cNvSpPr txBox="1"/>
          <p:nvPr/>
        </p:nvSpPr>
        <p:spPr>
          <a:xfrm>
            <a:off x="7315200" y="3314447"/>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IU-wide </a:t>
            </a:r>
          </a:p>
          <a:p>
            <a:pPr algn="ctr">
              <a:spcBef>
                <a:spcPct val="0"/>
              </a:spcBef>
            </a:pPr>
            <a:r>
              <a:rPr lang="en-US" altLang="en-US" dirty="0">
                <a:latin typeface="Arial" panose="020B0604020202020204" pitchFamily="34" charset="0"/>
              </a:rPr>
              <a:t>Scatterplot Here</a:t>
            </a:r>
          </a:p>
        </p:txBody>
      </p:sp>
    </p:spTree>
    <p:extLst>
      <p:ext uri="{BB962C8B-B14F-4D97-AF65-F5344CB8AC3E}">
        <p14:creationId xmlns:p14="http://schemas.microsoft.com/office/powerpoint/2010/main" val="111816506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AC615CA8-29A8-432F-BEEE-8368E499740D}"/>
              </a:ext>
            </a:extLst>
          </p:cNvPr>
          <p:cNvSpPr>
            <a:spLocks noGrp="1"/>
          </p:cNvSpPr>
          <p:nvPr>
            <p:ph type="title"/>
          </p:nvPr>
        </p:nvSpPr>
        <p:spPr/>
        <p:txBody>
          <a:bodyPr>
            <a:normAutofit/>
          </a:bodyPr>
          <a:lstStyle/>
          <a:p>
            <a:pPr eaLnBrk="1" hangingPunct="1"/>
            <a:r>
              <a:rPr lang="en-US" altLang="en-US" sz="2600" dirty="0"/>
              <a:t>Statewide to IU Region to LEA/District – Grade 5 English Language Arts</a:t>
            </a:r>
          </a:p>
        </p:txBody>
      </p:sp>
      <p:sp>
        <p:nvSpPr>
          <p:cNvPr id="3" name="Slide Number Placeholder 2"/>
          <p:cNvSpPr>
            <a:spLocks noGrp="1"/>
          </p:cNvSpPr>
          <p:nvPr>
            <p:ph type="sldNum" sz="quarter" idx="12"/>
          </p:nvPr>
        </p:nvSpPr>
        <p:spPr/>
        <p:txBody>
          <a:bodyPr/>
          <a:lstStyle/>
          <a:p>
            <a:fld id="{680C5762-CF65-4775-9966-A58D40CC61B9}" type="slidenum">
              <a:rPr lang="en-US" smtClean="0"/>
              <a:t>23</a:t>
            </a:fld>
            <a:endParaRPr lang="en-US"/>
          </a:p>
        </p:txBody>
      </p:sp>
      <p:sp>
        <p:nvSpPr>
          <p:cNvPr id="48142" name="TextBox 1">
            <a:extLst>
              <a:ext uri="{FF2B5EF4-FFF2-40B4-BE49-F238E27FC236}">
                <a16:creationId xmlns:a16="http://schemas.microsoft.com/office/drawing/2014/main" id="{58235A4C-3604-4C81-853F-9F32D6F308BA}"/>
              </a:ext>
            </a:extLst>
          </p:cNvPr>
          <p:cNvSpPr txBox="1">
            <a:spLocks noChangeArrowheads="1"/>
          </p:cNvSpPr>
          <p:nvPr/>
        </p:nvSpPr>
        <p:spPr bwMode="auto">
          <a:xfrm>
            <a:off x="2103120" y="3383280"/>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Statewide Scatterplot Here</a:t>
            </a:r>
          </a:p>
        </p:txBody>
      </p:sp>
      <p:sp>
        <p:nvSpPr>
          <p:cNvPr id="48143" name="TextBox 7">
            <a:extLst>
              <a:ext uri="{FF2B5EF4-FFF2-40B4-BE49-F238E27FC236}">
                <a16:creationId xmlns:a16="http://schemas.microsoft.com/office/drawing/2014/main" id="{D53A5D4F-6C64-42FC-A911-B20A9870018F}"/>
              </a:ext>
            </a:extLst>
          </p:cNvPr>
          <p:cNvSpPr txBox="1">
            <a:spLocks noChangeArrowheads="1"/>
          </p:cNvSpPr>
          <p:nvPr/>
        </p:nvSpPr>
        <p:spPr bwMode="auto">
          <a:xfrm>
            <a:off x="6172200" y="3383280"/>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IU-wide Scatterplot Here</a:t>
            </a:r>
          </a:p>
        </p:txBody>
      </p:sp>
      <p:grpSp>
        <p:nvGrpSpPr>
          <p:cNvPr id="8" name="Group 7" descr="Table to insert scatterplot"/>
          <p:cNvGrpSpPr/>
          <p:nvPr/>
        </p:nvGrpSpPr>
        <p:grpSpPr>
          <a:xfrm>
            <a:off x="1524000" y="1611720"/>
            <a:ext cx="9144000" cy="3956312"/>
            <a:chOff x="990600" y="1692759"/>
            <a:chExt cx="9144000" cy="3956312"/>
          </a:xfrm>
        </p:grpSpPr>
        <p:sp>
          <p:nvSpPr>
            <p:cNvPr id="9" name="TextBox 8"/>
            <p:cNvSpPr txBox="1"/>
            <p:nvPr/>
          </p:nvSpPr>
          <p:spPr>
            <a:xfrm>
              <a:off x="5562600" y="1692763"/>
              <a:ext cx="4572000" cy="1200329"/>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latin typeface="+mj-lt"/>
                </a:rPr>
                <a:t>IU </a:t>
              </a:r>
              <a:r>
                <a:rPr lang="en-US" sz="2400" b="1" i="1" dirty="0">
                  <a:solidFill>
                    <a:schemeClr val="bg1"/>
                  </a:solidFill>
                  <a:latin typeface="+mj-lt"/>
                </a:rPr>
                <a:t>&lt;insert IU # or name&gt;</a:t>
              </a:r>
            </a:p>
            <a:p>
              <a:pPr lvl="0" algn="ctr" fontAlgn="base">
                <a:spcBef>
                  <a:spcPct val="0"/>
                </a:spcBef>
                <a:spcAft>
                  <a:spcPct val="0"/>
                </a:spcAft>
              </a:pPr>
              <a:r>
                <a:rPr lang="en-US" sz="2400" b="1" dirty="0">
                  <a:solidFill>
                    <a:srgbClr val="FFFFFF"/>
                  </a:solidFill>
                </a:rPr>
                <a:t>Grade 5 ELA</a:t>
              </a:r>
              <a:endParaRPr lang="en-US" sz="2400" b="1" dirty="0">
                <a:solidFill>
                  <a:srgbClr val="FFFFFF"/>
                </a:solidFill>
                <a:latin typeface="+mj-lt"/>
              </a:endParaRPr>
            </a:p>
            <a:p>
              <a:pPr lvl="0" algn="ctr" fontAlgn="base">
                <a:spcBef>
                  <a:spcPct val="0"/>
                </a:spcBef>
                <a:spcAft>
                  <a:spcPct val="0"/>
                </a:spcAft>
              </a:pPr>
              <a:endParaRPr lang="en-US" sz="2400" dirty="0"/>
            </a:p>
          </p:txBody>
        </p:sp>
        <p:sp>
          <p:nvSpPr>
            <p:cNvPr id="10" name="TextBox 9"/>
            <p:cNvSpPr txBox="1"/>
            <p:nvPr/>
          </p:nvSpPr>
          <p:spPr>
            <a:xfrm>
              <a:off x="990600" y="1692759"/>
              <a:ext cx="4572000" cy="914400"/>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rPr>
                <a:t>Statewide</a:t>
              </a:r>
            </a:p>
            <a:p>
              <a:pPr lvl="0" algn="ctr" fontAlgn="base">
                <a:spcBef>
                  <a:spcPct val="0"/>
                </a:spcBef>
                <a:spcAft>
                  <a:spcPct val="0"/>
                </a:spcAft>
              </a:pPr>
              <a:r>
                <a:rPr lang="en-US" sz="2400" b="1" dirty="0">
                  <a:solidFill>
                    <a:srgbClr val="FFFFFF"/>
                  </a:solidFill>
                </a:rPr>
                <a:t> Grade 5 ELA</a:t>
              </a:r>
            </a:p>
          </p:txBody>
        </p:sp>
        <p:sp>
          <p:nvSpPr>
            <p:cNvPr id="11" name="TextBox 10"/>
            <p:cNvSpPr txBox="1"/>
            <p:nvPr/>
          </p:nvSpPr>
          <p:spPr>
            <a:xfrm>
              <a:off x="990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sp>
          <p:nvSpPr>
            <p:cNvPr id="12" name="TextBox 11"/>
            <p:cNvSpPr txBox="1"/>
            <p:nvPr/>
          </p:nvSpPr>
          <p:spPr>
            <a:xfrm>
              <a:off x="5562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grpSp>
      <p:sp>
        <p:nvSpPr>
          <p:cNvPr id="13" name="TextBox 12"/>
          <p:cNvSpPr txBox="1"/>
          <p:nvPr/>
        </p:nvSpPr>
        <p:spPr>
          <a:xfrm>
            <a:off x="2692400" y="3314446"/>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State-wide </a:t>
            </a:r>
          </a:p>
          <a:p>
            <a:pPr algn="ctr">
              <a:spcBef>
                <a:spcPct val="0"/>
              </a:spcBef>
            </a:pPr>
            <a:r>
              <a:rPr lang="en-US" altLang="en-US" dirty="0">
                <a:latin typeface="Arial" panose="020B0604020202020204" pitchFamily="34" charset="0"/>
              </a:rPr>
              <a:t>Scatterplot Here</a:t>
            </a:r>
          </a:p>
        </p:txBody>
      </p:sp>
      <p:sp>
        <p:nvSpPr>
          <p:cNvPr id="14" name="TextBox 13"/>
          <p:cNvSpPr txBox="1"/>
          <p:nvPr/>
        </p:nvSpPr>
        <p:spPr>
          <a:xfrm>
            <a:off x="7315200" y="3314447"/>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IU-wide </a:t>
            </a:r>
          </a:p>
          <a:p>
            <a:pPr algn="ctr">
              <a:spcBef>
                <a:spcPct val="0"/>
              </a:spcBef>
            </a:pPr>
            <a:r>
              <a:rPr lang="en-US" altLang="en-US" dirty="0">
                <a:latin typeface="Arial" panose="020B0604020202020204" pitchFamily="34" charset="0"/>
              </a:rPr>
              <a:t>Scatterplot Here</a:t>
            </a:r>
          </a:p>
        </p:txBody>
      </p:sp>
    </p:spTree>
    <p:extLst>
      <p:ext uri="{BB962C8B-B14F-4D97-AF65-F5344CB8AC3E}">
        <p14:creationId xmlns:p14="http://schemas.microsoft.com/office/powerpoint/2010/main" val="163086380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BFC22360-F3B6-4965-912A-D497EFE3D085}"/>
              </a:ext>
            </a:extLst>
          </p:cNvPr>
          <p:cNvSpPr>
            <a:spLocks noGrp="1"/>
          </p:cNvSpPr>
          <p:nvPr>
            <p:ph type="title"/>
          </p:nvPr>
        </p:nvSpPr>
        <p:spPr/>
        <p:txBody>
          <a:bodyPr>
            <a:normAutofit/>
          </a:bodyPr>
          <a:lstStyle/>
          <a:p>
            <a:pPr eaLnBrk="1" hangingPunct="1"/>
            <a:r>
              <a:rPr lang="en-US" altLang="en-US" sz="2600" dirty="0"/>
              <a:t>Statewide to IU Region to LEA/District – Grade 6 English Language Arts</a:t>
            </a:r>
          </a:p>
        </p:txBody>
      </p:sp>
      <p:sp>
        <p:nvSpPr>
          <p:cNvPr id="50190" name="TextBox 1">
            <a:extLst>
              <a:ext uri="{FF2B5EF4-FFF2-40B4-BE49-F238E27FC236}">
                <a16:creationId xmlns:a16="http://schemas.microsoft.com/office/drawing/2014/main" id="{CFDD4804-4FF3-472C-92DD-EFF15365A2FA}"/>
              </a:ext>
            </a:extLst>
          </p:cNvPr>
          <p:cNvSpPr txBox="1">
            <a:spLocks noChangeArrowheads="1"/>
          </p:cNvSpPr>
          <p:nvPr/>
        </p:nvSpPr>
        <p:spPr bwMode="auto">
          <a:xfrm>
            <a:off x="2103120" y="3383280"/>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Statewide Scatterplot Here</a:t>
            </a:r>
          </a:p>
        </p:txBody>
      </p:sp>
      <p:sp>
        <p:nvSpPr>
          <p:cNvPr id="50191" name="TextBox 7">
            <a:extLst>
              <a:ext uri="{FF2B5EF4-FFF2-40B4-BE49-F238E27FC236}">
                <a16:creationId xmlns:a16="http://schemas.microsoft.com/office/drawing/2014/main" id="{86A2CEB3-7666-4E5F-90C2-186048AC828C}"/>
              </a:ext>
            </a:extLst>
          </p:cNvPr>
          <p:cNvSpPr txBox="1">
            <a:spLocks noChangeArrowheads="1"/>
          </p:cNvSpPr>
          <p:nvPr/>
        </p:nvSpPr>
        <p:spPr bwMode="auto">
          <a:xfrm>
            <a:off x="6126480" y="3383280"/>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IU-wide Scatterplot Here</a:t>
            </a:r>
          </a:p>
        </p:txBody>
      </p:sp>
      <p:sp>
        <p:nvSpPr>
          <p:cNvPr id="3" name="Slide Number Placeholder 2"/>
          <p:cNvSpPr>
            <a:spLocks noGrp="1"/>
          </p:cNvSpPr>
          <p:nvPr>
            <p:ph type="sldNum" sz="quarter" idx="12"/>
          </p:nvPr>
        </p:nvSpPr>
        <p:spPr/>
        <p:txBody>
          <a:bodyPr/>
          <a:lstStyle/>
          <a:p>
            <a:fld id="{680C5762-CF65-4775-9966-A58D40CC61B9}" type="slidenum">
              <a:rPr lang="en-US" smtClean="0"/>
              <a:t>24</a:t>
            </a:fld>
            <a:endParaRPr lang="en-US"/>
          </a:p>
        </p:txBody>
      </p:sp>
      <p:grpSp>
        <p:nvGrpSpPr>
          <p:cNvPr id="9" name="Group 8" descr="Table to insert scatterplot"/>
          <p:cNvGrpSpPr/>
          <p:nvPr/>
        </p:nvGrpSpPr>
        <p:grpSpPr>
          <a:xfrm>
            <a:off x="1524000" y="1611720"/>
            <a:ext cx="9144000" cy="3956312"/>
            <a:chOff x="990600" y="1692759"/>
            <a:chExt cx="9144000" cy="3956312"/>
          </a:xfrm>
        </p:grpSpPr>
        <p:sp>
          <p:nvSpPr>
            <p:cNvPr id="10" name="TextBox 9"/>
            <p:cNvSpPr txBox="1"/>
            <p:nvPr/>
          </p:nvSpPr>
          <p:spPr>
            <a:xfrm>
              <a:off x="5562600" y="1692763"/>
              <a:ext cx="4572000" cy="1200329"/>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latin typeface="+mj-lt"/>
                </a:rPr>
                <a:t>IU </a:t>
              </a:r>
              <a:r>
                <a:rPr lang="en-US" sz="2400" b="1" i="1" dirty="0">
                  <a:solidFill>
                    <a:schemeClr val="bg1"/>
                  </a:solidFill>
                  <a:latin typeface="+mj-lt"/>
                </a:rPr>
                <a:t>&lt;insert IU # or name&gt;</a:t>
              </a:r>
            </a:p>
            <a:p>
              <a:pPr lvl="0" algn="ctr" fontAlgn="base">
                <a:spcBef>
                  <a:spcPct val="0"/>
                </a:spcBef>
                <a:spcAft>
                  <a:spcPct val="0"/>
                </a:spcAft>
              </a:pPr>
              <a:r>
                <a:rPr lang="en-US" sz="2400" b="1" dirty="0">
                  <a:solidFill>
                    <a:srgbClr val="FFFFFF"/>
                  </a:solidFill>
                </a:rPr>
                <a:t>Grade 6 ELA</a:t>
              </a:r>
              <a:endParaRPr lang="en-US" sz="2400" b="1" dirty="0">
                <a:solidFill>
                  <a:srgbClr val="FFFFFF"/>
                </a:solidFill>
                <a:latin typeface="+mj-lt"/>
              </a:endParaRPr>
            </a:p>
            <a:p>
              <a:pPr lvl="0" algn="ctr" fontAlgn="base">
                <a:spcBef>
                  <a:spcPct val="0"/>
                </a:spcBef>
                <a:spcAft>
                  <a:spcPct val="0"/>
                </a:spcAft>
              </a:pPr>
              <a:endParaRPr lang="en-US" sz="2400" dirty="0"/>
            </a:p>
          </p:txBody>
        </p:sp>
        <p:sp>
          <p:nvSpPr>
            <p:cNvPr id="11" name="TextBox 10"/>
            <p:cNvSpPr txBox="1"/>
            <p:nvPr/>
          </p:nvSpPr>
          <p:spPr>
            <a:xfrm>
              <a:off x="990600" y="1692759"/>
              <a:ext cx="4572000" cy="914400"/>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rPr>
                <a:t>Statewide</a:t>
              </a:r>
            </a:p>
            <a:p>
              <a:pPr lvl="0" algn="ctr" fontAlgn="base">
                <a:spcBef>
                  <a:spcPct val="0"/>
                </a:spcBef>
                <a:spcAft>
                  <a:spcPct val="0"/>
                </a:spcAft>
              </a:pPr>
              <a:r>
                <a:rPr lang="en-US" sz="2400" b="1" dirty="0">
                  <a:solidFill>
                    <a:srgbClr val="FFFFFF"/>
                  </a:solidFill>
                </a:rPr>
                <a:t> Grade 6 ELA</a:t>
              </a:r>
            </a:p>
          </p:txBody>
        </p:sp>
        <p:sp>
          <p:nvSpPr>
            <p:cNvPr id="12" name="TextBox 11"/>
            <p:cNvSpPr txBox="1"/>
            <p:nvPr/>
          </p:nvSpPr>
          <p:spPr>
            <a:xfrm>
              <a:off x="990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sp>
          <p:nvSpPr>
            <p:cNvPr id="13" name="TextBox 12"/>
            <p:cNvSpPr txBox="1"/>
            <p:nvPr/>
          </p:nvSpPr>
          <p:spPr>
            <a:xfrm>
              <a:off x="5562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grpSp>
      <p:sp>
        <p:nvSpPr>
          <p:cNvPr id="14" name="TextBox 13"/>
          <p:cNvSpPr txBox="1"/>
          <p:nvPr/>
        </p:nvSpPr>
        <p:spPr>
          <a:xfrm>
            <a:off x="2692400" y="3314446"/>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State-wide </a:t>
            </a:r>
          </a:p>
          <a:p>
            <a:pPr algn="ctr">
              <a:spcBef>
                <a:spcPct val="0"/>
              </a:spcBef>
            </a:pPr>
            <a:r>
              <a:rPr lang="en-US" altLang="en-US" dirty="0">
                <a:latin typeface="Arial" panose="020B0604020202020204" pitchFamily="34" charset="0"/>
              </a:rPr>
              <a:t>Scatterplot Here</a:t>
            </a:r>
          </a:p>
        </p:txBody>
      </p:sp>
      <p:sp>
        <p:nvSpPr>
          <p:cNvPr id="15" name="TextBox 14"/>
          <p:cNvSpPr txBox="1"/>
          <p:nvPr/>
        </p:nvSpPr>
        <p:spPr>
          <a:xfrm>
            <a:off x="7315200" y="3314447"/>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IU-wide </a:t>
            </a:r>
          </a:p>
          <a:p>
            <a:pPr algn="ctr">
              <a:spcBef>
                <a:spcPct val="0"/>
              </a:spcBef>
            </a:pPr>
            <a:r>
              <a:rPr lang="en-US" altLang="en-US" dirty="0">
                <a:latin typeface="Arial" panose="020B0604020202020204" pitchFamily="34" charset="0"/>
              </a:rPr>
              <a:t>Scatterplot Here</a:t>
            </a:r>
          </a:p>
        </p:txBody>
      </p:sp>
    </p:spTree>
    <p:extLst>
      <p:ext uri="{BB962C8B-B14F-4D97-AF65-F5344CB8AC3E}">
        <p14:creationId xmlns:p14="http://schemas.microsoft.com/office/powerpoint/2010/main" val="244864797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A0BC2D89-2E4B-477E-9502-43076F65FE6E}"/>
              </a:ext>
            </a:extLst>
          </p:cNvPr>
          <p:cNvSpPr>
            <a:spLocks noGrp="1"/>
          </p:cNvSpPr>
          <p:nvPr>
            <p:ph type="title"/>
          </p:nvPr>
        </p:nvSpPr>
        <p:spPr/>
        <p:txBody>
          <a:bodyPr>
            <a:normAutofit/>
          </a:bodyPr>
          <a:lstStyle/>
          <a:p>
            <a:pPr eaLnBrk="1" hangingPunct="1"/>
            <a:r>
              <a:rPr lang="en-US" altLang="en-US" sz="2600" dirty="0"/>
              <a:t>Statewide to IU Region to LEA/District – Grade 7 English Language Arts</a:t>
            </a:r>
          </a:p>
        </p:txBody>
      </p:sp>
      <p:sp>
        <p:nvSpPr>
          <p:cNvPr id="52238" name="TextBox 1">
            <a:extLst>
              <a:ext uri="{FF2B5EF4-FFF2-40B4-BE49-F238E27FC236}">
                <a16:creationId xmlns:a16="http://schemas.microsoft.com/office/drawing/2014/main" id="{3AAC4782-0563-4EAF-9E52-87838F2E793E}"/>
              </a:ext>
            </a:extLst>
          </p:cNvPr>
          <p:cNvSpPr txBox="1">
            <a:spLocks noChangeArrowheads="1"/>
          </p:cNvSpPr>
          <p:nvPr/>
        </p:nvSpPr>
        <p:spPr bwMode="auto">
          <a:xfrm>
            <a:off x="2103120" y="3383280"/>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Statewide Scatterplot Here</a:t>
            </a:r>
          </a:p>
        </p:txBody>
      </p:sp>
      <p:sp>
        <p:nvSpPr>
          <p:cNvPr id="52239" name="TextBox 7">
            <a:extLst>
              <a:ext uri="{FF2B5EF4-FFF2-40B4-BE49-F238E27FC236}">
                <a16:creationId xmlns:a16="http://schemas.microsoft.com/office/drawing/2014/main" id="{8687F426-14AB-4E56-A08C-21184D38AFF9}"/>
              </a:ext>
            </a:extLst>
          </p:cNvPr>
          <p:cNvSpPr txBox="1">
            <a:spLocks noChangeArrowheads="1"/>
          </p:cNvSpPr>
          <p:nvPr/>
        </p:nvSpPr>
        <p:spPr bwMode="auto">
          <a:xfrm>
            <a:off x="6126480" y="3383279"/>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IU-wide Scatterplot Here</a:t>
            </a:r>
          </a:p>
        </p:txBody>
      </p:sp>
      <p:sp>
        <p:nvSpPr>
          <p:cNvPr id="3" name="Slide Number Placeholder 2"/>
          <p:cNvSpPr>
            <a:spLocks noGrp="1"/>
          </p:cNvSpPr>
          <p:nvPr>
            <p:ph type="sldNum" sz="quarter" idx="12"/>
          </p:nvPr>
        </p:nvSpPr>
        <p:spPr/>
        <p:txBody>
          <a:bodyPr/>
          <a:lstStyle/>
          <a:p>
            <a:fld id="{680C5762-CF65-4775-9966-A58D40CC61B9}" type="slidenum">
              <a:rPr lang="en-US" smtClean="0"/>
              <a:t>25</a:t>
            </a:fld>
            <a:endParaRPr lang="en-US"/>
          </a:p>
        </p:txBody>
      </p:sp>
      <p:grpSp>
        <p:nvGrpSpPr>
          <p:cNvPr id="9" name="Group 8" descr="Table to insert scatterplot"/>
          <p:cNvGrpSpPr/>
          <p:nvPr/>
        </p:nvGrpSpPr>
        <p:grpSpPr>
          <a:xfrm>
            <a:off x="1524000" y="1611720"/>
            <a:ext cx="9144000" cy="3956312"/>
            <a:chOff x="990600" y="1692759"/>
            <a:chExt cx="9144000" cy="3956312"/>
          </a:xfrm>
        </p:grpSpPr>
        <p:sp>
          <p:nvSpPr>
            <p:cNvPr id="10" name="TextBox 9"/>
            <p:cNvSpPr txBox="1"/>
            <p:nvPr/>
          </p:nvSpPr>
          <p:spPr>
            <a:xfrm>
              <a:off x="5562600" y="1692762"/>
              <a:ext cx="4572000" cy="1200329"/>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latin typeface="+mj-lt"/>
                </a:rPr>
                <a:t>IU </a:t>
              </a:r>
              <a:r>
                <a:rPr lang="en-US" sz="2400" b="1" i="1" dirty="0">
                  <a:solidFill>
                    <a:schemeClr val="bg1"/>
                  </a:solidFill>
                  <a:latin typeface="+mj-lt"/>
                </a:rPr>
                <a:t>&lt;insert IU # or name&gt;</a:t>
              </a:r>
            </a:p>
            <a:p>
              <a:pPr lvl="0" algn="ctr" fontAlgn="base">
                <a:spcBef>
                  <a:spcPct val="0"/>
                </a:spcBef>
                <a:spcAft>
                  <a:spcPct val="0"/>
                </a:spcAft>
              </a:pPr>
              <a:r>
                <a:rPr lang="en-US" sz="2400" b="1" dirty="0">
                  <a:solidFill>
                    <a:srgbClr val="FFFFFF"/>
                  </a:solidFill>
                </a:rPr>
                <a:t>Grade 7 ELA</a:t>
              </a:r>
              <a:endParaRPr lang="en-US" sz="2400" b="1" dirty="0">
                <a:solidFill>
                  <a:srgbClr val="FFFFFF"/>
                </a:solidFill>
                <a:latin typeface="+mj-lt"/>
              </a:endParaRPr>
            </a:p>
            <a:p>
              <a:pPr lvl="0" algn="ctr" fontAlgn="base">
                <a:spcBef>
                  <a:spcPct val="0"/>
                </a:spcBef>
                <a:spcAft>
                  <a:spcPct val="0"/>
                </a:spcAft>
              </a:pPr>
              <a:endParaRPr lang="en-US" sz="2400" dirty="0"/>
            </a:p>
          </p:txBody>
        </p:sp>
        <p:sp>
          <p:nvSpPr>
            <p:cNvPr id="11" name="TextBox 10"/>
            <p:cNvSpPr txBox="1"/>
            <p:nvPr/>
          </p:nvSpPr>
          <p:spPr>
            <a:xfrm>
              <a:off x="990600" y="1692759"/>
              <a:ext cx="4572000" cy="914400"/>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rPr>
                <a:t>Statewide</a:t>
              </a:r>
            </a:p>
            <a:p>
              <a:pPr lvl="0" algn="ctr" fontAlgn="base">
                <a:spcBef>
                  <a:spcPct val="0"/>
                </a:spcBef>
                <a:spcAft>
                  <a:spcPct val="0"/>
                </a:spcAft>
              </a:pPr>
              <a:r>
                <a:rPr lang="en-US" sz="2400" b="1" dirty="0">
                  <a:solidFill>
                    <a:srgbClr val="FFFFFF"/>
                  </a:solidFill>
                </a:rPr>
                <a:t> Grade 7 ELA</a:t>
              </a:r>
            </a:p>
          </p:txBody>
        </p:sp>
        <p:sp>
          <p:nvSpPr>
            <p:cNvPr id="12" name="TextBox 11"/>
            <p:cNvSpPr txBox="1"/>
            <p:nvPr/>
          </p:nvSpPr>
          <p:spPr>
            <a:xfrm>
              <a:off x="990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sp>
          <p:nvSpPr>
            <p:cNvPr id="13" name="TextBox 12"/>
            <p:cNvSpPr txBox="1"/>
            <p:nvPr/>
          </p:nvSpPr>
          <p:spPr>
            <a:xfrm>
              <a:off x="5562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grpSp>
      <p:sp>
        <p:nvSpPr>
          <p:cNvPr id="14" name="TextBox 13"/>
          <p:cNvSpPr txBox="1"/>
          <p:nvPr/>
        </p:nvSpPr>
        <p:spPr>
          <a:xfrm>
            <a:off x="2692400" y="3314446"/>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State-wide </a:t>
            </a:r>
          </a:p>
          <a:p>
            <a:pPr algn="ctr">
              <a:spcBef>
                <a:spcPct val="0"/>
              </a:spcBef>
            </a:pPr>
            <a:r>
              <a:rPr lang="en-US" altLang="en-US" dirty="0">
                <a:latin typeface="Arial" panose="020B0604020202020204" pitchFamily="34" charset="0"/>
              </a:rPr>
              <a:t>Scatterplot Here</a:t>
            </a:r>
          </a:p>
        </p:txBody>
      </p:sp>
      <p:sp>
        <p:nvSpPr>
          <p:cNvPr id="15" name="TextBox 14"/>
          <p:cNvSpPr txBox="1"/>
          <p:nvPr/>
        </p:nvSpPr>
        <p:spPr>
          <a:xfrm>
            <a:off x="7315200" y="3314447"/>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IU-wide </a:t>
            </a:r>
          </a:p>
          <a:p>
            <a:pPr algn="ctr">
              <a:spcBef>
                <a:spcPct val="0"/>
              </a:spcBef>
            </a:pPr>
            <a:r>
              <a:rPr lang="en-US" altLang="en-US" dirty="0">
                <a:latin typeface="Arial" panose="020B0604020202020204" pitchFamily="34" charset="0"/>
              </a:rPr>
              <a:t>Scatterplot Here</a:t>
            </a:r>
          </a:p>
        </p:txBody>
      </p:sp>
    </p:spTree>
    <p:extLst>
      <p:ext uri="{BB962C8B-B14F-4D97-AF65-F5344CB8AC3E}">
        <p14:creationId xmlns:p14="http://schemas.microsoft.com/office/powerpoint/2010/main" val="151347655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85502505-8963-4B43-8D9D-A7F12D3E778F}"/>
              </a:ext>
            </a:extLst>
          </p:cNvPr>
          <p:cNvSpPr>
            <a:spLocks noGrp="1"/>
          </p:cNvSpPr>
          <p:nvPr>
            <p:ph type="title"/>
          </p:nvPr>
        </p:nvSpPr>
        <p:spPr/>
        <p:txBody>
          <a:bodyPr>
            <a:normAutofit/>
          </a:bodyPr>
          <a:lstStyle/>
          <a:p>
            <a:pPr eaLnBrk="1" hangingPunct="1"/>
            <a:r>
              <a:rPr lang="en-US" altLang="en-US" sz="2600" dirty="0"/>
              <a:t>Statewide to IU Region to LEA/District – Grade 8 English Language Arts</a:t>
            </a:r>
          </a:p>
        </p:txBody>
      </p:sp>
      <p:sp>
        <p:nvSpPr>
          <p:cNvPr id="54286" name="TextBox 1">
            <a:extLst>
              <a:ext uri="{FF2B5EF4-FFF2-40B4-BE49-F238E27FC236}">
                <a16:creationId xmlns:a16="http://schemas.microsoft.com/office/drawing/2014/main" id="{0B335F3E-1F3B-4226-8FE2-3380BE24D800}"/>
              </a:ext>
            </a:extLst>
          </p:cNvPr>
          <p:cNvSpPr txBox="1">
            <a:spLocks noChangeArrowheads="1"/>
          </p:cNvSpPr>
          <p:nvPr/>
        </p:nvSpPr>
        <p:spPr bwMode="auto">
          <a:xfrm>
            <a:off x="2103120" y="3383280"/>
            <a:ext cx="3129534"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Statewide Scatterplot Here</a:t>
            </a:r>
          </a:p>
        </p:txBody>
      </p:sp>
      <p:sp>
        <p:nvSpPr>
          <p:cNvPr id="54287" name="TextBox 7">
            <a:extLst>
              <a:ext uri="{FF2B5EF4-FFF2-40B4-BE49-F238E27FC236}">
                <a16:creationId xmlns:a16="http://schemas.microsoft.com/office/drawing/2014/main" id="{87BE906B-6033-4874-9CB9-CB46A2AEBC22}"/>
              </a:ext>
            </a:extLst>
          </p:cNvPr>
          <p:cNvSpPr txBox="1">
            <a:spLocks noChangeArrowheads="1"/>
          </p:cNvSpPr>
          <p:nvPr/>
        </p:nvSpPr>
        <p:spPr bwMode="auto">
          <a:xfrm>
            <a:off x="6126480" y="3383280"/>
            <a:ext cx="3129534"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IU-wide Scatterplot Here</a:t>
            </a:r>
          </a:p>
        </p:txBody>
      </p:sp>
      <p:sp>
        <p:nvSpPr>
          <p:cNvPr id="3" name="Slide Number Placeholder 2"/>
          <p:cNvSpPr>
            <a:spLocks noGrp="1"/>
          </p:cNvSpPr>
          <p:nvPr>
            <p:ph type="sldNum" sz="quarter" idx="12"/>
          </p:nvPr>
        </p:nvSpPr>
        <p:spPr/>
        <p:txBody>
          <a:bodyPr/>
          <a:lstStyle/>
          <a:p>
            <a:fld id="{680C5762-CF65-4775-9966-A58D40CC61B9}" type="slidenum">
              <a:rPr lang="en-US" smtClean="0"/>
              <a:t>26</a:t>
            </a:fld>
            <a:endParaRPr lang="en-US"/>
          </a:p>
        </p:txBody>
      </p:sp>
      <p:grpSp>
        <p:nvGrpSpPr>
          <p:cNvPr id="9" name="Group 8" descr="Table to insert scatterplot"/>
          <p:cNvGrpSpPr/>
          <p:nvPr/>
        </p:nvGrpSpPr>
        <p:grpSpPr>
          <a:xfrm>
            <a:off x="1524000" y="1611720"/>
            <a:ext cx="9144000" cy="3956312"/>
            <a:chOff x="990600" y="1692759"/>
            <a:chExt cx="9144000" cy="3956312"/>
          </a:xfrm>
        </p:grpSpPr>
        <p:sp>
          <p:nvSpPr>
            <p:cNvPr id="10" name="TextBox 9"/>
            <p:cNvSpPr txBox="1"/>
            <p:nvPr/>
          </p:nvSpPr>
          <p:spPr>
            <a:xfrm>
              <a:off x="5562600" y="1692763"/>
              <a:ext cx="4572000" cy="1200329"/>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latin typeface="+mj-lt"/>
                </a:rPr>
                <a:t>IU </a:t>
              </a:r>
              <a:r>
                <a:rPr lang="en-US" sz="2400" b="1" i="1" dirty="0">
                  <a:solidFill>
                    <a:schemeClr val="bg1"/>
                  </a:solidFill>
                  <a:latin typeface="+mj-lt"/>
                </a:rPr>
                <a:t>&lt;insert IU # or name&gt;</a:t>
              </a:r>
            </a:p>
            <a:p>
              <a:pPr lvl="0" algn="ctr" fontAlgn="base">
                <a:spcBef>
                  <a:spcPct val="0"/>
                </a:spcBef>
                <a:spcAft>
                  <a:spcPct val="0"/>
                </a:spcAft>
              </a:pPr>
              <a:r>
                <a:rPr lang="en-US" sz="2400" b="1" dirty="0">
                  <a:solidFill>
                    <a:srgbClr val="FFFFFF"/>
                  </a:solidFill>
                </a:rPr>
                <a:t>Grade 8 ELA</a:t>
              </a:r>
              <a:endParaRPr lang="en-US" sz="2400" b="1" dirty="0">
                <a:solidFill>
                  <a:srgbClr val="FFFFFF"/>
                </a:solidFill>
                <a:latin typeface="+mj-lt"/>
              </a:endParaRPr>
            </a:p>
            <a:p>
              <a:pPr lvl="0" algn="ctr" fontAlgn="base">
                <a:spcBef>
                  <a:spcPct val="0"/>
                </a:spcBef>
                <a:spcAft>
                  <a:spcPct val="0"/>
                </a:spcAft>
              </a:pPr>
              <a:endParaRPr lang="en-US" sz="2400" dirty="0"/>
            </a:p>
          </p:txBody>
        </p:sp>
        <p:sp>
          <p:nvSpPr>
            <p:cNvPr id="11" name="TextBox 10"/>
            <p:cNvSpPr txBox="1"/>
            <p:nvPr/>
          </p:nvSpPr>
          <p:spPr>
            <a:xfrm>
              <a:off x="990600" y="1692759"/>
              <a:ext cx="4572000" cy="914400"/>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rPr>
                <a:t>Statewide</a:t>
              </a:r>
            </a:p>
            <a:p>
              <a:pPr lvl="0" algn="ctr" fontAlgn="base">
                <a:spcBef>
                  <a:spcPct val="0"/>
                </a:spcBef>
                <a:spcAft>
                  <a:spcPct val="0"/>
                </a:spcAft>
              </a:pPr>
              <a:r>
                <a:rPr lang="en-US" sz="2400" b="1" dirty="0">
                  <a:solidFill>
                    <a:srgbClr val="FFFFFF"/>
                  </a:solidFill>
                </a:rPr>
                <a:t> Grade 8 ELA</a:t>
              </a:r>
            </a:p>
          </p:txBody>
        </p:sp>
        <p:sp>
          <p:nvSpPr>
            <p:cNvPr id="12" name="TextBox 11"/>
            <p:cNvSpPr txBox="1"/>
            <p:nvPr/>
          </p:nvSpPr>
          <p:spPr>
            <a:xfrm>
              <a:off x="990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sp>
          <p:nvSpPr>
            <p:cNvPr id="13" name="TextBox 12"/>
            <p:cNvSpPr txBox="1"/>
            <p:nvPr/>
          </p:nvSpPr>
          <p:spPr>
            <a:xfrm>
              <a:off x="5562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grpSp>
      <p:sp>
        <p:nvSpPr>
          <p:cNvPr id="14" name="TextBox 13"/>
          <p:cNvSpPr txBox="1"/>
          <p:nvPr/>
        </p:nvSpPr>
        <p:spPr>
          <a:xfrm>
            <a:off x="2692400" y="3314446"/>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State-wide </a:t>
            </a:r>
          </a:p>
          <a:p>
            <a:pPr algn="ctr">
              <a:spcBef>
                <a:spcPct val="0"/>
              </a:spcBef>
            </a:pPr>
            <a:r>
              <a:rPr lang="en-US" altLang="en-US" dirty="0">
                <a:latin typeface="Arial" panose="020B0604020202020204" pitchFamily="34" charset="0"/>
              </a:rPr>
              <a:t>Scatterplot Here</a:t>
            </a:r>
          </a:p>
        </p:txBody>
      </p:sp>
      <p:sp>
        <p:nvSpPr>
          <p:cNvPr id="15" name="TextBox 14"/>
          <p:cNvSpPr txBox="1"/>
          <p:nvPr/>
        </p:nvSpPr>
        <p:spPr>
          <a:xfrm>
            <a:off x="7315200" y="3314447"/>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IU-wide </a:t>
            </a:r>
          </a:p>
          <a:p>
            <a:pPr algn="ctr">
              <a:spcBef>
                <a:spcPct val="0"/>
              </a:spcBef>
            </a:pPr>
            <a:r>
              <a:rPr lang="en-US" altLang="en-US" dirty="0">
                <a:latin typeface="Arial" panose="020B0604020202020204" pitchFamily="34" charset="0"/>
              </a:rPr>
              <a:t>Scatterplot Here</a:t>
            </a:r>
          </a:p>
        </p:txBody>
      </p:sp>
    </p:spTree>
    <p:extLst>
      <p:ext uri="{BB962C8B-B14F-4D97-AF65-F5344CB8AC3E}">
        <p14:creationId xmlns:p14="http://schemas.microsoft.com/office/powerpoint/2010/main" val="1476936417"/>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58A7D671-9312-497F-801E-F4B3644703AE}"/>
              </a:ext>
            </a:extLst>
          </p:cNvPr>
          <p:cNvSpPr>
            <a:spLocks noGrp="1"/>
          </p:cNvSpPr>
          <p:nvPr>
            <p:ph type="title"/>
          </p:nvPr>
        </p:nvSpPr>
        <p:spPr/>
        <p:txBody>
          <a:bodyPr>
            <a:normAutofit/>
          </a:bodyPr>
          <a:lstStyle/>
          <a:p>
            <a:pPr eaLnBrk="1" hangingPunct="1"/>
            <a:r>
              <a:rPr lang="en-US" altLang="en-US" sz="3000" dirty="0"/>
              <a:t>Statewide to IU Region to LEA/District – Keystone Literature</a:t>
            </a:r>
          </a:p>
        </p:txBody>
      </p:sp>
      <p:sp>
        <p:nvSpPr>
          <p:cNvPr id="3" name="Slide Number Placeholder 2"/>
          <p:cNvSpPr>
            <a:spLocks noGrp="1"/>
          </p:cNvSpPr>
          <p:nvPr>
            <p:ph type="sldNum" sz="quarter" idx="12"/>
          </p:nvPr>
        </p:nvSpPr>
        <p:spPr/>
        <p:txBody>
          <a:bodyPr/>
          <a:lstStyle/>
          <a:p>
            <a:fld id="{680C5762-CF65-4775-9966-A58D40CC61B9}" type="slidenum">
              <a:rPr lang="en-US" smtClean="0"/>
              <a:t>27</a:t>
            </a:fld>
            <a:endParaRPr lang="en-US"/>
          </a:p>
        </p:txBody>
      </p:sp>
      <p:sp>
        <p:nvSpPr>
          <p:cNvPr id="56334" name="TextBox 1">
            <a:extLst>
              <a:ext uri="{FF2B5EF4-FFF2-40B4-BE49-F238E27FC236}">
                <a16:creationId xmlns:a16="http://schemas.microsoft.com/office/drawing/2014/main" id="{10BD9EBD-C663-4AAF-8268-517A88A76E75}"/>
              </a:ext>
            </a:extLst>
          </p:cNvPr>
          <p:cNvSpPr txBox="1">
            <a:spLocks noChangeArrowheads="1"/>
          </p:cNvSpPr>
          <p:nvPr/>
        </p:nvSpPr>
        <p:spPr bwMode="auto">
          <a:xfrm>
            <a:off x="2103120" y="3383280"/>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Statewide Scatterplot Here</a:t>
            </a:r>
          </a:p>
        </p:txBody>
      </p:sp>
      <p:sp>
        <p:nvSpPr>
          <p:cNvPr id="56335" name="TextBox 7">
            <a:extLst>
              <a:ext uri="{FF2B5EF4-FFF2-40B4-BE49-F238E27FC236}">
                <a16:creationId xmlns:a16="http://schemas.microsoft.com/office/drawing/2014/main" id="{7CFFD642-65A3-422D-B840-8913DC361A3C}"/>
              </a:ext>
            </a:extLst>
          </p:cNvPr>
          <p:cNvSpPr txBox="1">
            <a:spLocks noChangeArrowheads="1"/>
          </p:cNvSpPr>
          <p:nvPr/>
        </p:nvSpPr>
        <p:spPr bwMode="auto">
          <a:xfrm>
            <a:off x="6126480" y="3383280"/>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IU-wide Scatterplot Here</a:t>
            </a:r>
          </a:p>
        </p:txBody>
      </p:sp>
      <p:grpSp>
        <p:nvGrpSpPr>
          <p:cNvPr id="8" name="Group 7" descr="Table to insert scatterplot"/>
          <p:cNvGrpSpPr/>
          <p:nvPr/>
        </p:nvGrpSpPr>
        <p:grpSpPr>
          <a:xfrm>
            <a:off x="1524000" y="1611720"/>
            <a:ext cx="9144000" cy="3956312"/>
            <a:chOff x="990600" y="1692759"/>
            <a:chExt cx="9144000" cy="3956312"/>
          </a:xfrm>
        </p:grpSpPr>
        <p:sp>
          <p:nvSpPr>
            <p:cNvPr id="9" name="TextBox 8"/>
            <p:cNvSpPr txBox="1"/>
            <p:nvPr/>
          </p:nvSpPr>
          <p:spPr>
            <a:xfrm>
              <a:off x="5562600" y="1692763"/>
              <a:ext cx="4572000" cy="1200329"/>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latin typeface="+mj-lt"/>
                </a:rPr>
                <a:t>IU </a:t>
              </a:r>
              <a:r>
                <a:rPr lang="en-US" sz="2400" b="1" i="1" dirty="0">
                  <a:solidFill>
                    <a:schemeClr val="bg1"/>
                  </a:solidFill>
                  <a:latin typeface="+mj-lt"/>
                </a:rPr>
                <a:t>&lt;insert IU # or name&gt;</a:t>
              </a:r>
            </a:p>
            <a:p>
              <a:pPr lvl="0" algn="ctr" fontAlgn="base">
                <a:spcBef>
                  <a:spcPct val="0"/>
                </a:spcBef>
                <a:spcAft>
                  <a:spcPct val="0"/>
                </a:spcAft>
              </a:pPr>
              <a:r>
                <a:rPr lang="en-US" sz="2400" b="1" dirty="0">
                  <a:solidFill>
                    <a:srgbClr val="FFFFFF"/>
                  </a:solidFill>
                </a:rPr>
                <a:t>Keystone Literature</a:t>
              </a:r>
              <a:endParaRPr lang="en-US" sz="2400" b="1" dirty="0">
                <a:solidFill>
                  <a:srgbClr val="FFFFFF"/>
                </a:solidFill>
                <a:latin typeface="+mj-lt"/>
              </a:endParaRPr>
            </a:p>
            <a:p>
              <a:pPr lvl="0" algn="ctr" fontAlgn="base">
                <a:spcBef>
                  <a:spcPct val="0"/>
                </a:spcBef>
                <a:spcAft>
                  <a:spcPct val="0"/>
                </a:spcAft>
              </a:pPr>
              <a:endParaRPr lang="en-US" sz="2400" dirty="0"/>
            </a:p>
          </p:txBody>
        </p:sp>
        <p:sp>
          <p:nvSpPr>
            <p:cNvPr id="10" name="TextBox 9"/>
            <p:cNvSpPr txBox="1"/>
            <p:nvPr/>
          </p:nvSpPr>
          <p:spPr>
            <a:xfrm>
              <a:off x="990600" y="1692759"/>
              <a:ext cx="4572000" cy="914400"/>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rPr>
                <a:t>Statewide</a:t>
              </a:r>
            </a:p>
            <a:p>
              <a:pPr lvl="0" algn="ctr" fontAlgn="base">
                <a:spcBef>
                  <a:spcPct val="0"/>
                </a:spcBef>
                <a:spcAft>
                  <a:spcPct val="0"/>
                </a:spcAft>
              </a:pPr>
              <a:r>
                <a:rPr lang="en-US" sz="2400" b="1" dirty="0">
                  <a:solidFill>
                    <a:srgbClr val="FFFFFF"/>
                  </a:solidFill>
                </a:rPr>
                <a:t> Keystone Literature</a:t>
              </a:r>
            </a:p>
          </p:txBody>
        </p:sp>
        <p:sp>
          <p:nvSpPr>
            <p:cNvPr id="11" name="TextBox 10"/>
            <p:cNvSpPr txBox="1"/>
            <p:nvPr/>
          </p:nvSpPr>
          <p:spPr>
            <a:xfrm>
              <a:off x="990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sp>
          <p:nvSpPr>
            <p:cNvPr id="12" name="TextBox 11"/>
            <p:cNvSpPr txBox="1"/>
            <p:nvPr/>
          </p:nvSpPr>
          <p:spPr>
            <a:xfrm>
              <a:off x="5562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grpSp>
      <p:sp>
        <p:nvSpPr>
          <p:cNvPr id="13" name="TextBox 12"/>
          <p:cNvSpPr txBox="1"/>
          <p:nvPr/>
        </p:nvSpPr>
        <p:spPr>
          <a:xfrm>
            <a:off x="2692400" y="3314446"/>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State-wide </a:t>
            </a:r>
          </a:p>
          <a:p>
            <a:pPr algn="ctr">
              <a:spcBef>
                <a:spcPct val="0"/>
              </a:spcBef>
            </a:pPr>
            <a:r>
              <a:rPr lang="en-US" altLang="en-US" dirty="0">
                <a:latin typeface="Arial" panose="020B0604020202020204" pitchFamily="34" charset="0"/>
              </a:rPr>
              <a:t>Scatterplot Here</a:t>
            </a:r>
          </a:p>
        </p:txBody>
      </p:sp>
      <p:sp>
        <p:nvSpPr>
          <p:cNvPr id="14" name="TextBox 13"/>
          <p:cNvSpPr txBox="1"/>
          <p:nvPr/>
        </p:nvSpPr>
        <p:spPr>
          <a:xfrm>
            <a:off x="7315200" y="3314447"/>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IU-wide </a:t>
            </a:r>
          </a:p>
          <a:p>
            <a:pPr algn="ctr">
              <a:spcBef>
                <a:spcPct val="0"/>
              </a:spcBef>
            </a:pPr>
            <a:r>
              <a:rPr lang="en-US" altLang="en-US" dirty="0">
                <a:latin typeface="Arial" panose="020B0604020202020204" pitchFamily="34" charset="0"/>
              </a:rPr>
              <a:t>Scatterplot Here</a:t>
            </a:r>
          </a:p>
        </p:txBody>
      </p:sp>
    </p:spTree>
    <p:extLst>
      <p:ext uri="{BB962C8B-B14F-4D97-AF65-F5344CB8AC3E}">
        <p14:creationId xmlns:p14="http://schemas.microsoft.com/office/powerpoint/2010/main" val="293481614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3CEEED88-9A57-4E7A-85AB-634CE779824A}"/>
              </a:ext>
            </a:extLst>
          </p:cNvPr>
          <p:cNvSpPr>
            <a:spLocks noGrp="1"/>
          </p:cNvSpPr>
          <p:nvPr>
            <p:ph type="title"/>
          </p:nvPr>
        </p:nvSpPr>
        <p:spPr/>
        <p:txBody>
          <a:bodyPr>
            <a:normAutofit/>
          </a:bodyPr>
          <a:lstStyle/>
          <a:p>
            <a:pPr eaLnBrk="1" hangingPunct="1"/>
            <a:r>
              <a:rPr lang="en-US" altLang="en-US" dirty="0"/>
              <a:t>Statewide to IU Region to LEA/District - Grade 4 Science</a:t>
            </a:r>
          </a:p>
        </p:txBody>
      </p:sp>
      <p:sp>
        <p:nvSpPr>
          <p:cNvPr id="58382" name="TextBox 1">
            <a:extLst>
              <a:ext uri="{FF2B5EF4-FFF2-40B4-BE49-F238E27FC236}">
                <a16:creationId xmlns:a16="http://schemas.microsoft.com/office/drawing/2014/main" id="{C7235552-0953-436F-97B8-9FA5862E8F69}"/>
              </a:ext>
            </a:extLst>
          </p:cNvPr>
          <p:cNvSpPr txBox="1">
            <a:spLocks noChangeArrowheads="1"/>
          </p:cNvSpPr>
          <p:nvPr/>
        </p:nvSpPr>
        <p:spPr bwMode="auto">
          <a:xfrm>
            <a:off x="2103120" y="3383280"/>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Statewide Scatterplot Here</a:t>
            </a:r>
          </a:p>
        </p:txBody>
      </p:sp>
      <p:sp>
        <p:nvSpPr>
          <p:cNvPr id="58383" name="TextBox 7">
            <a:extLst>
              <a:ext uri="{FF2B5EF4-FFF2-40B4-BE49-F238E27FC236}">
                <a16:creationId xmlns:a16="http://schemas.microsoft.com/office/drawing/2014/main" id="{F1A0A8C8-8A05-4247-9FA0-DF103F2B2AF2}"/>
              </a:ext>
            </a:extLst>
          </p:cNvPr>
          <p:cNvSpPr txBox="1">
            <a:spLocks noChangeArrowheads="1"/>
          </p:cNvSpPr>
          <p:nvPr/>
        </p:nvSpPr>
        <p:spPr bwMode="auto">
          <a:xfrm>
            <a:off x="6126480" y="3383280"/>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solidFill>
                  <a:schemeClr val="bg1"/>
                </a:solidFill>
                <a:latin typeface="Arial" panose="020B0604020202020204" pitchFamily="34" charset="0"/>
              </a:rPr>
              <a:t>Insert IU-wide Scatterplot Here</a:t>
            </a:r>
          </a:p>
        </p:txBody>
      </p:sp>
      <p:sp>
        <p:nvSpPr>
          <p:cNvPr id="3" name="Slide Number Placeholder 2"/>
          <p:cNvSpPr>
            <a:spLocks noGrp="1"/>
          </p:cNvSpPr>
          <p:nvPr>
            <p:ph type="sldNum" sz="quarter" idx="12"/>
          </p:nvPr>
        </p:nvSpPr>
        <p:spPr/>
        <p:txBody>
          <a:bodyPr/>
          <a:lstStyle/>
          <a:p>
            <a:fld id="{680C5762-CF65-4775-9966-A58D40CC61B9}" type="slidenum">
              <a:rPr lang="en-US" smtClean="0"/>
              <a:t>28</a:t>
            </a:fld>
            <a:endParaRPr lang="en-US"/>
          </a:p>
        </p:txBody>
      </p:sp>
      <p:grpSp>
        <p:nvGrpSpPr>
          <p:cNvPr id="9" name="Group 8" descr="Table to insert scatterplot"/>
          <p:cNvGrpSpPr/>
          <p:nvPr/>
        </p:nvGrpSpPr>
        <p:grpSpPr>
          <a:xfrm>
            <a:off x="1524000" y="1611720"/>
            <a:ext cx="9144000" cy="3956312"/>
            <a:chOff x="990600" y="1692759"/>
            <a:chExt cx="9144000" cy="3956312"/>
          </a:xfrm>
        </p:grpSpPr>
        <p:sp>
          <p:nvSpPr>
            <p:cNvPr id="10" name="TextBox 9"/>
            <p:cNvSpPr txBox="1"/>
            <p:nvPr/>
          </p:nvSpPr>
          <p:spPr>
            <a:xfrm>
              <a:off x="5562600" y="1692763"/>
              <a:ext cx="4572000" cy="1200329"/>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latin typeface="+mj-lt"/>
                </a:rPr>
                <a:t>IU </a:t>
              </a:r>
              <a:r>
                <a:rPr lang="en-US" sz="2400" b="1" i="1" dirty="0">
                  <a:solidFill>
                    <a:schemeClr val="bg1"/>
                  </a:solidFill>
                  <a:latin typeface="+mj-lt"/>
                </a:rPr>
                <a:t>&lt;insert IU # or name&gt;</a:t>
              </a:r>
            </a:p>
            <a:p>
              <a:pPr lvl="0" algn="ctr" fontAlgn="base">
                <a:spcBef>
                  <a:spcPct val="0"/>
                </a:spcBef>
                <a:spcAft>
                  <a:spcPct val="0"/>
                </a:spcAft>
              </a:pPr>
              <a:r>
                <a:rPr lang="en-US" sz="2400" b="1" dirty="0">
                  <a:solidFill>
                    <a:srgbClr val="FFFFFF"/>
                  </a:solidFill>
                </a:rPr>
                <a:t>Grade 4 Science</a:t>
              </a:r>
              <a:endParaRPr lang="en-US" sz="2400" b="1" dirty="0">
                <a:solidFill>
                  <a:srgbClr val="FFFFFF"/>
                </a:solidFill>
                <a:latin typeface="+mj-lt"/>
              </a:endParaRPr>
            </a:p>
            <a:p>
              <a:pPr lvl="0" algn="ctr" fontAlgn="base">
                <a:spcBef>
                  <a:spcPct val="0"/>
                </a:spcBef>
                <a:spcAft>
                  <a:spcPct val="0"/>
                </a:spcAft>
              </a:pPr>
              <a:endParaRPr lang="en-US" sz="2400" dirty="0"/>
            </a:p>
          </p:txBody>
        </p:sp>
        <p:sp>
          <p:nvSpPr>
            <p:cNvPr id="11" name="TextBox 10"/>
            <p:cNvSpPr txBox="1"/>
            <p:nvPr/>
          </p:nvSpPr>
          <p:spPr>
            <a:xfrm>
              <a:off x="990600" y="1692759"/>
              <a:ext cx="4572000" cy="914400"/>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rPr>
                <a:t>Statewide</a:t>
              </a:r>
            </a:p>
            <a:p>
              <a:pPr lvl="0" algn="ctr" fontAlgn="base">
                <a:spcBef>
                  <a:spcPct val="0"/>
                </a:spcBef>
                <a:spcAft>
                  <a:spcPct val="0"/>
                </a:spcAft>
              </a:pPr>
              <a:r>
                <a:rPr lang="en-US" sz="2400" b="1" dirty="0">
                  <a:solidFill>
                    <a:srgbClr val="FFFFFF"/>
                  </a:solidFill>
                </a:rPr>
                <a:t> Grade 4 Science</a:t>
              </a:r>
            </a:p>
          </p:txBody>
        </p:sp>
        <p:sp>
          <p:nvSpPr>
            <p:cNvPr id="12" name="TextBox 11"/>
            <p:cNvSpPr txBox="1"/>
            <p:nvPr/>
          </p:nvSpPr>
          <p:spPr>
            <a:xfrm>
              <a:off x="990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sp>
          <p:nvSpPr>
            <p:cNvPr id="13" name="TextBox 12"/>
            <p:cNvSpPr txBox="1"/>
            <p:nvPr/>
          </p:nvSpPr>
          <p:spPr>
            <a:xfrm>
              <a:off x="5562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grpSp>
      <p:sp>
        <p:nvSpPr>
          <p:cNvPr id="14" name="TextBox 13"/>
          <p:cNvSpPr txBox="1"/>
          <p:nvPr/>
        </p:nvSpPr>
        <p:spPr>
          <a:xfrm>
            <a:off x="2692400" y="3314446"/>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State-wide </a:t>
            </a:r>
          </a:p>
          <a:p>
            <a:pPr algn="ctr">
              <a:spcBef>
                <a:spcPct val="0"/>
              </a:spcBef>
            </a:pPr>
            <a:r>
              <a:rPr lang="en-US" altLang="en-US" dirty="0">
                <a:latin typeface="Arial" panose="020B0604020202020204" pitchFamily="34" charset="0"/>
              </a:rPr>
              <a:t>Scatterplot Here</a:t>
            </a:r>
          </a:p>
        </p:txBody>
      </p:sp>
      <p:sp>
        <p:nvSpPr>
          <p:cNvPr id="15" name="TextBox 14"/>
          <p:cNvSpPr txBox="1"/>
          <p:nvPr/>
        </p:nvSpPr>
        <p:spPr>
          <a:xfrm>
            <a:off x="7315200" y="3314447"/>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IU-wide </a:t>
            </a:r>
          </a:p>
          <a:p>
            <a:pPr algn="ctr">
              <a:spcBef>
                <a:spcPct val="0"/>
              </a:spcBef>
            </a:pPr>
            <a:r>
              <a:rPr lang="en-US" altLang="en-US" dirty="0">
                <a:latin typeface="Arial" panose="020B0604020202020204" pitchFamily="34" charset="0"/>
              </a:rPr>
              <a:t>Scatterplot Here</a:t>
            </a:r>
          </a:p>
        </p:txBody>
      </p:sp>
    </p:spTree>
    <p:extLst>
      <p:ext uri="{BB962C8B-B14F-4D97-AF65-F5344CB8AC3E}">
        <p14:creationId xmlns:p14="http://schemas.microsoft.com/office/powerpoint/2010/main" val="1691291421"/>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395DBF27-B569-4370-ABA7-3101DA770C9C}"/>
              </a:ext>
            </a:extLst>
          </p:cNvPr>
          <p:cNvSpPr>
            <a:spLocks noGrp="1"/>
          </p:cNvSpPr>
          <p:nvPr>
            <p:ph type="title"/>
          </p:nvPr>
        </p:nvSpPr>
        <p:spPr/>
        <p:txBody>
          <a:bodyPr>
            <a:normAutofit/>
          </a:bodyPr>
          <a:lstStyle/>
          <a:p>
            <a:pPr eaLnBrk="1" hangingPunct="1"/>
            <a:r>
              <a:rPr lang="en-US" altLang="en-US" dirty="0"/>
              <a:t>Statewide to IU Region to LEA/District – Grade 8 Science</a:t>
            </a:r>
          </a:p>
        </p:txBody>
      </p:sp>
      <p:sp>
        <p:nvSpPr>
          <p:cNvPr id="60430" name="TextBox 1">
            <a:extLst>
              <a:ext uri="{FF2B5EF4-FFF2-40B4-BE49-F238E27FC236}">
                <a16:creationId xmlns:a16="http://schemas.microsoft.com/office/drawing/2014/main" id="{3A88C8FD-0442-4ABD-AFAD-73C1FA299E16}"/>
              </a:ext>
            </a:extLst>
          </p:cNvPr>
          <p:cNvSpPr txBox="1">
            <a:spLocks noChangeArrowheads="1"/>
          </p:cNvSpPr>
          <p:nvPr/>
        </p:nvSpPr>
        <p:spPr bwMode="auto">
          <a:xfrm>
            <a:off x="2103120" y="3383280"/>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Statewide Scatterplot Here</a:t>
            </a:r>
          </a:p>
        </p:txBody>
      </p:sp>
      <p:sp>
        <p:nvSpPr>
          <p:cNvPr id="60431" name="TextBox 7">
            <a:extLst>
              <a:ext uri="{FF2B5EF4-FFF2-40B4-BE49-F238E27FC236}">
                <a16:creationId xmlns:a16="http://schemas.microsoft.com/office/drawing/2014/main" id="{B6A54BAB-9BE2-430B-905A-5C25AE21F148}"/>
              </a:ext>
            </a:extLst>
          </p:cNvPr>
          <p:cNvSpPr txBox="1">
            <a:spLocks noChangeArrowheads="1"/>
          </p:cNvSpPr>
          <p:nvPr/>
        </p:nvSpPr>
        <p:spPr bwMode="auto">
          <a:xfrm>
            <a:off x="6172200" y="3383280"/>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a:solidFill>
                  <a:schemeClr val="bg1"/>
                </a:solidFill>
                <a:latin typeface="Arial" panose="020B0604020202020204" pitchFamily="34" charset="0"/>
              </a:rPr>
              <a:t>Insert IU-wide Scatterplot Here</a:t>
            </a:r>
          </a:p>
        </p:txBody>
      </p:sp>
      <p:sp>
        <p:nvSpPr>
          <p:cNvPr id="3" name="Slide Number Placeholder 2"/>
          <p:cNvSpPr>
            <a:spLocks noGrp="1"/>
          </p:cNvSpPr>
          <p:nvPr>
            <p:ph type="sldNum" sz="quarter" idx="12"/>
          </p:nvPr>
        </p:nvSpPr>
        <p:spPr/>
        <p:txBody>
          <a:bodyPr/>
          <a:lstStyle/>
          <a:p>
            <a:fld id="{680C5762-CF65-4775-9966-A58D40CC61B9}" type="slidenum">
              <a:rPr lang="en-US" smtClean="0"/>
              <a:t>29</a:t>
            </a:fld>
            <a:endParaRPr lang="en-US"/>
          </a:p>
        </p:txBody>
      </p:sp>
      <p:grpSp>
        <p:nvGrpSpPr>
          <p:cNvPr id="9" name="Group 8" descr="Table to insert scatterplot"/>
          <p:cNvGrpSpPr/>
          <p:nvPr/>
        </p:nvGrpSpPr>
        <p:grpSpPr>
          <a:xfrm>
            <a:off x="1524000" y="1611719"/>
            <a:ext cx="9144000" cy="3956313"/>
            <a:chOff x="990600" y="1692758"/>
            <a:chExt cx="9144000" cy="3956313"/>
          </a:xfrm>
        </p:grpSpPr>
        <p:sp>
          <p:nvSpPr>
            <p:cNvPr id="10" name="TextBox 9"/>
            <p:cNvSpPr txBox="1"/>
            <p:nvPr/>
          </p:nvSpPr>
          <p:spPr>
            <a:xfrm>
              <a:off x="5562600" y="1692763"/>
              <a:ext cx="4572000" cy="1200329"/>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latin typeface="+mj-lt"/>
                </a:rPr>
                <a:t>IU </a:t>
              </a:r>
              <a:r>
                <a:rPr lang="en-US" sz="2400" b="1" i="1" dirty="0">
                  <a:solidFill>
                    <a:schemeClr val="bg1"/>
                  </a:solidFill>
                  <a:latin typeface="+mj-lt"/>
                </a:rPr>
                <a:t>&lt;insert IU # or name&gt;</a:t>
              </a:r>
            </a:p>
            <a:p>
              <a:pPr lvl="0" algn="ctr" fontAlgn="base">
                <a:spcBef>
                  <a:spcPct val="0"/>
                </a:spcBef>
                <a:spcAft>
                  <a:spcPct val="0"/>
                </a:spcAft>
              </a:pPr>
              <a:r>
                <a:rPr lang="en-US" sz="2400" b="1" dirty="0">
                  <a:solidFill>
                    <a:srgbClr val="FFFFFF"/>
                  </a:solidFill>
                </a:rPr>
                <a:t>Grade 8 Science</a:t>
              </a:r>
              <a:endParaRPr lang="en-US" sz="2400" b="1" dirty="0">
                <a:solidFill>
                  <a:srgbClr val="FFFFFF"/>
                </a:solidFill>
                <a:latin typeface="+mj-lt"/>
              </a:endParaRPr>
            </a:p>
            <a:p>
              <a:pPr lvl="0" algn="ctr" fontAlgn="base">
                <a:spcBef>
                  <a:spcPct val="0"/>
                </a:spcBef>
                <a:spcAft>
                  <a:spcPct val="0"/>
                </a:spcAft>
              </a:pPr>
              <a:endParaRPr lang="en-US" sz="2400" dirty="0"/>
            </a:p>
          </p:txBody>
        </p:sp>
        <p:sp>
          <p:nvSpPr>
            <p:cNvPr id="11" name="TextBox 10"/>
            <p:cNvSpPr txBox="1"/>
            <p:nvPr/>
          </p:nvSpPr>
          <p:spPr>
            <a:xfrm>
              <a:off x="990600" y="1692758"/>
              <a:ext cx="4572000" cy="914400"/>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rPr>
                <a:t>Statewide</a:t>
              </a:r>
            </a:p>
            <a:p>
              <a:pPr lvl="0" algn="ctr" fontAlgn="base">
                <a:spcBef>
                  <a:spcPct val="0"/>
                </a:spcBef>
                <a:spcAft>
                  <a:spcPct val="0"/>
                </a:spcAft>
              </a:pPr>
              <a:r>
                <a:rPr lang="en-US" sz="2400" b="1" dirty="0">
                  <a:solidFill>
                    <a:srgbClr val="FFFFFF"/>
                  </a:solidFill>
                </a:rPr>
                <a:t> Grade 8 Science</a:t>
              </a:r>
            </a:p>
          </p:txBody>
        </p:sp>
        <p:sp>
          <p:nvSpPr>
            <p:cNvPr id="12" name="TextBox 11"/>
            <p:cNvSpPr txBox="1"/>
            <p:nvPr/>
          </p:nvSpPr>
          <p:spPr>
            <a:xfrm>
              <a:off x="990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sp>
          <p:nvSpPr>
            <p:cNvPr id="13" name="TextBox 12"/>
            <p:cNvSpPr txBox="1"/>
            <p:nvPr/>
          </p:nvSpPr>
          <p:spPr>
            <a:xfrm>
              <a:off x="5562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grpSp>
      <p:sp>
        <p:nvSpPr>
          <p:cNvPr id="14" name="TextBox 13"/>
          <p:cNvSpPr txBox="1"/>
          <p:nvPr/>
        </p:nvSpPr>
        <p:spPr>
          <a:xfrm>
            <a:off x="2692400" y="3314446"/>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State-wide </a:t>
            </a:r>
          </a:p>
          <a:p>
            <a:pPr algn="ctr">
              <a:spcBef>
                <a:spcPct val="0"/>
              </a:spcBef>
            </a:pPr>
            <a:r>
              <a:rPr lang="en-US" altLang="en-US" dirty="0">
                <a:latin typeface="Arial" panose="020B0604020202020204" pitchFamily="34" charset="0"/>
              </a:rPr>
              <a:t>Scatterplot Here</a:t>
            </a:r>
          </a:p>
        </p:txBody>
      </p:sp>
      <p:sp>
        <p:nvSpPr>
          <p:cNvPr id="15" name="TextBox 14"/>
          <p:cNvSpPr txBox="1"/>
          <p:nvPr/>
        </p:nvSpPr>
        <p:spPr>
          <a:xfrm>
            <a:off x="7315200" y="3314447"/>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IU-wide </a:t>
            </a:r>
          </a:p>
          <a:p>
            <a:pPr algn="ctr">
              <a:spcBef>
                <a:spcPct val="0"/>
              </a:spcBef>
            </a:pPr>
            <a:r>
              <a:rPr lang="en-US" altLang="en-US" dirty="0">
                <a:latin typeface="Arial" panose="020B0604020202020204" pitchFamily="34" charset="0"/>
              </a:rPr>
              <a:t>Scatterplot Here</a:t>
            </a:r>
          </a:p>
        </p:txBody>
      </p:sp>
    </p:spTree>
    <p:extLst>
      <p:ext uri="{BB962C8B-B14F-4D97-AF65-F5344CB8AC3E}">
        <p14:creationId xmlns:p14="http://schemas.microsoft.com/office/powerpoint/2010/main" val="378145943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905F43DD-BB61-4175-9185-5FB4A032A421}"/>
              </a:ext>
            </a:extLst>
          </p:cNvPr>
          <p:cNvSpPr>
            <a:spLocks noGrp="1"/>
          </p:cNvSpPr>
          <p:nvPr>
            <p:ph type="title"/>
          </p:nvPr>
        </p:nvSpPr>
        <p:spPr/>
        <p:txBody>
          <a:bodyPr/>
          <a:lstStyle/>
          <a:p>
            <a:r>
              <a:rPr lang="en-US" altLang="en-US" dirty="0"/>
              <a:t>Report Tools – Data Packets</a:t>
            </a:r>
          </a:p>
        </p:txBody>
      </p:sp>
      <p:pic>
        <p:nvPicPr>
          <p:cNvPr id="7171" name="Picture 1" descr="Screenshot of a section of Report page">
            <a:extLst>
              <a:ext uri="{FF2B5EF4-FFF2-40B4-BE49-F238E27FC236}">
                <a16:creationId xmlns:a16="http://schemas.microsoft.com/office/drawing/2014/main" id="{9211D0F4-9652-4939-B294-335E5D79A88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432034"/>
            <a:ext cx="7467600" cy="4345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680C5762-CF65-4775-9966-A58D40CC61B9}" type="slidenum">
              <a:rPr lang="en-US" smtClean="0"/>
              <a:t>3</a:t>
            </a:fld>
            <a:endParaRPr lang="en-US"/>
          </a:p>
        </p:txBody>
      </p:sp>
      <p:sp>
        <p:nvSpPr>
          <p:cNvPr id="4" name="Rectangle 3" descr="blank text box"/>
          <p:cNvSpPr/>
          <p:nvPr/>
        </p:nvSpPr>
        <p:spPr>
          <a:xfrm>
            <a:off x="2667000" y="2667000"/>
            <a:ext cx="7162800" cy="2362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241800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5515DFA0-AACC-4555-B6CA-33A86C6BB1D3}"/>
              </a:ext>
            </a:extLst>
          </p:cNvPr>
          <p:cNvSpPr>
            <a:spLocks noGrp="1"/>
          </p:cNvSpPr>
          <p:nvPr>
            <p:ph type="title"/>
          </p:nvPr>
        </p:nvSpPr>
        <p:spPr/>
        <p:txBody>
          <a:bodyPr>
            <a:normAutofit/>
          </a:bodyPr>
          <a:lstStyle/>
          <a:p>
            <a:pPr eaLnBrk="1" hangingPunct="1"/>
            <a:r>
              <a:rPr lang="en-US" altLang="en-US" dirty="0"/>
              <a:t>Statewide to IU Region to LEA/District – Keystone Biology</a:t>
            </a:r>
          </a:p>
        </p:txBody>
      </p:sp>
      <p:sp>
        <p:nvSpPr>
          <p:cNvPr id="62478" name="TextBox 1">
            <a:extLst>
              <a:ext uri="{FF2B5EF4-FFF2-40B4-BE49-F238E27FC236}">
                <a16:creationId xmlns:a16="http://schemas.microsoft.com/office/drawing/2014/main" id="{1EBF295E-2C51-4415-B866-24262DB3DB6B}"/>
              </a:ext>
            </a:extLst>
          </p:cNvPr>
          <p:cNvSpPr txBox="1">
            <a:spLocks noChangeArrowheads="1"/>
          </p:cNvSpPr>
          <p:nvPr/>
        </p:nvSpPr>
        <p:spPr bwMode="auto">
          <a:xfrm>
            <a:off x="2103120" y="3383280"/>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Statewide Scatterplot Here</a:t>
            </a:r>
          </a:p>
        </p:txBody>
      </p:sp>
      <p:sp>
        <p:nvSpPr>
          <p:cNvPr id="62479" name="TextBox 7">
            <a:extLst>
              <a:ext uri="{FF2B5EF4-FFF2-40B4-BE49-F238E27FC236}">
                <a16:creationId xmlns:a16="http://schemas.microsoft.com/office/drawing/2014/main" id="{02754854-3383-4630-9510-406C463C1063}"/>
              </a:ext>
            </a:extLst>
          </p:cNvPr>
          <p:cNvSpPr txBox="1">
            <a:spLocks noChangeArrowheads="1"/>
          </p:cNvSpPr>
          <p:nvPr/>
        </p:nvSpPr>
        <p:spPr bwMode="auto">
          <a:xfrm>
            <a:off x="6126480" y="3383279"/>
            <a:ext cx="2819400" cy="8302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chemeClr val="bg1"/>
                </a:solidFill>
                <a:latin typeface="Arial" panose="020B0604020202020204" pitchFamily="34" charset="0"/>
              </a:rPr>
              <a:t>Insert IU-wide Scatterplot Here</a:t>
            </a:r>
          </a:p>
        </p:txBody>
      </p:sp>
      <p:sp>
        <p:nvSpPr>
          <p:cNvPr id="3" name="Slide Number Placeholder 2"/>
          <p:cNvSpPr>
            <a:spLocks noGrp="1"/>
          </p:cNvSpPr>
          <p:nvPr>
            <p:ph type="sldNum" sz="quarter" idx="12"/>
          </p:nvPr>
        </p:nvSpPr>
        <p:spPr/>
        <p:txBody>
          <a:bodyPr/>
          <a:lstStyle/>
          <a:p>
            <a:fld id="{680C5762-CF65-4775-9966-A58D40CC61B9}" type="slidenum">
              <a:rPr lang="en-US" smtClean="0"/>
              <a:t>30</a:t>
            </a:fld>
            <a:endParaRPr lang="en-US"/>
          </a:p>
        </p:txBody>
      </p:sp>
      <p:grpSp>
        <p:nvGrpSpPr>
          <p:cNvPr id="10" name="Group 9" descr="Table to insert scatterplot"/>
          <p:cNvGrpSpPr/>
          <p:nvPr/>
        </p:nvGrpSpPr>
        <p:grpSpPr>
          <a:xfrm>
            <a:off x="1524000" y="1611718"/>
            <a:ext cx="9144000" cy="3956314"/>
            <a:chOff x="990600" y="1692757"/>
            <a:chExt cx="9144000" cy="3956314"/>
          </a:xfrm>
        </p:grpSpPr>
        <p:sp>
          <p:nvSpPr>
            <p:cNvPr id="11" name="TextBox 10"/>
            <p:cNvSpPr txBox="1"/>
            <p:nvPr/>
          </p:nvSpPr>
          <p:spPr>
            <a:xfrm>
              <a:off x="5562600" y="1692763"/>
              <a:ext cx="4572000" cy="1200329"/>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latin typeface="+mj-lt"/>
                </a:rPr>
                <a:t>IU </a:t>
              </a:r>
              <a:r>
                <a:rPr lang="en-US" sz="2400" b="1" i="1" dirty="0">
                  <a:solidFill>
                    <a:schemeClr val="bg1"/>
                  </a:solidFill>
                  <a:latin typeface="+mj-lt"/>
                </a:rPr>
                <a:t>&lt;insert IU # or name&gt;</a:t>
              </a:r>
            </a:p>
            <a:p>
              <a:pPr lvl="0" algn="ctr" fontAlgn="base">
                <a:spcBef>
                  <a:spcPct val="0"/>
                </a:spcBef>
                <a:spcAft>
                  <a:spcPct val="0"/>
                </a:spcAft>
              </a:pPr>
              <a:r>
                <a:rPr lang="en-US" sz="2400" b="1" dirty="0">
                  <a:solidFill>
                    <a:srgbClr val="FFFFFF"/>
                  </a:solidFill>
                </a:rPr>
                <a:t>Keystone Biology</a:t>
              </a:r>
              <a:endParaRPr lang="en-US" sz="2400" b="1" dirty="0">
                <a:solidFill>
                  <a:srgbClr val="FFFFFF"/>
                </a:solidFill>
                <a:latin typeface="+mj-lt"/>
              </a:endParaRPr>
            </a:p>
            <a:p>
              <a:pPr lvl="0" algn="ctr" fontAlgn="base">
                <a:spcBef>
                  <a:spcPct val="0"/>
                </a:spcBef>
                <a:spcAft>
                  <a:spcPct val="0"/>
                </a:spcAft>
              </a:pPr>
              <a:endParaRPr lang="en-US" sz="2400" dirty="0"/>
            </a:p>
          </p:txBody>
        </p:sp>
        <p:sp>
          <p:nvSpPr>
            <p:cNvPr id="12" name="TextBox 11"/>
            <p:cNvSpPr txBox="1"/>
            <p:nvPr/>
          </p:nvSpPr>
          <p:spPr>
            <a:xfrm>
              <a:off x="990600" y="1692757"/>
              <a:ext cx="4572000" cy="914400"/>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rPr>
                <a:t>Statewide</a:t>
              </a:r>
            </a:p>
            <a:p>
              <a:pPr lvl="0" algn="ctr" fontAlgn="base">
                <a:spcBef>
                  <a:spcPct val="0"/>
                </a:spcBef>
                <a:spcAft>
                  <a:spcPct val="0"/>
                </a:spcAft>
              </a:pPr>
              <a:r>
                <a:rPr lang="en-US" sz="2400" b="1" dirty="0">
                  <a:solidFill>
                    <a:srgbClr val="FFFFFF"/>
                  </a:solidFill>
                </a:rPr>
                <a:t> Keystone Biology</a:t>
              </a:r>
            </a:p>
          </p:txBody>
        </p:sp>
        <p:sp>
          <p:nvSpPr>
            <p:cNvPr id="13" name="TextBox 12"/>
            <p:cNvSpPr txBox="1"/>
            <p:nvPr/>
          </p:nvSpPr>
          <p:spPr>
            <a:xfrm>
              <a:off x="990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sp>
          <p:nvSpPr>
            <p:cNvPr id="14" name="TextBox 13"/>
            <p:cNvSpPr txBox="1"/>
            <p:nvPr/>
          </p:nvSpPr>
          <p:spPr>
            <a:xfrm>
              <a:off x="5562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endParaRPr lang="en-US" altLang="en-US" dirty="0">
                <a:latin typeface="Arial" panose="020B0604020202020204" pitchFamily="34" charset="0"/>
              </a:endParaRPr>
            </a:p>
          </p:txBody>
        </p:sp>
      </p:grpSp>
      <p:sp>
        <p:nvSpPr>
          <p:cNvPr id="15" name="TextBox 14"/>
          <p:cNvSpPr txBox="1"/>
          <p:nvPr/>
        </p:nvSpPr>
        <p:spPr>
          <a:xfrm>
            <a:off x="2692400" y="3314446"/>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State-wide </a:t>
            </a:r>
          </a:p>
          <a:p>
            <a:pPr algn="ctr">
              <a:spcBef>
                <a:spcPct val="0"/>
              </a:spcBef>
            </a:pPr>
            <a:r>
              <a:rPr lang="en-US" altLang="en-US" dirty="0">
                <a:latin typeface="Arial" panose="020B0604020202020204" pitchFamily="34" charset="0"/>
              </a:rPr>
              <a:t>Scatterplot Here</a:t>
            </a:r>
          </a:p>
        </p:txBody>
      </p:sp>
      <p:sp>
        <p:nvSpPr>
          <p:cNvPr id="16" name="TextBox 15"/>
          <p:cNvSpPr txBox="1"/>
          <p:nvPr/>
        </p:nvSpPr>
        <p:spPr>
          <a:xfrm>
            <a:off x="7315200" y="3314447"/>
            <a:ext cx="2438400" cy="646331"/>
          </a:xfrm>
          <a:prstGeom prst="rect">
            <a:avLst/>
          </a:prstGeom>
          <a:noFill/>
        </p:spPr>
        <p:txBody>
          <a:bodyPr wrap="square" rtlCol="0">
            <a:spAutoFit/>
          </a:bodyPr>
          <a:lstStyle/>
          <a:p>
            <a:pPr algn="ctr">
              <a:spcBef>
                <a:spcPct val="0"/>
              </a:spcBef>
            </a:pPr>
            <a:r>
              <a:rPr lang="en-US" altLang="en-US" dirty="0">
                <a:latin typeface="Arial" panose="020B0604020202020204" pitchFamily="34" charset="0"/>
              </a:rPr>
              <a:t>Insert IU-wide </a:t>
            </a:r>
          </a:p>
          <a:p>
            <a:pPr algn="ctr">
              <a:spcBef>
                <a:spcPct val="0"/>
              </a:spcBef>
            </a:pPr>
            <a:r>
              <a:rPr lang="en-US" altLang="en-US" dirty="0">
                <a:latin typeface="Arial" panose="020B0604020202020204" pitchFamily="34" charset="0"/>
              </a:rPr>
              <a:t>Scatterplot Here</a:t>
            </a:r>
          </a:p>
        </p:txBody>
      </p:sp>
    </p:spTree>
    <p:extLst>
      <p:ext uri="{BB962C8B-B14F-4D97-AF65-F5344CB8AC3E}">
        <p14:creationId xmlns:p14="http://schemas.microsoft.com/office/powerpoint/2010/main" val="356017599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3">
            <a:extLst>
              <a:ext uri="{FF2B5EF4-FFF2-40B4-BE49-F238E27FC236}">
                <a16:creationId xmlns:a16="http://schemas.microsoft.com/office/drawing/2014/main" id="{03C32765-DFCE-4539-88C4-F03C369F1764}"/>
              </a:ext>
            </a:extLst>
          </p:cNvPr>
          <p:cNvSpPr>
            <a:spLocks noGrp="1"/>
          </p:cNvSpPr>
          <p:nvPr>
            <p:ph type="title"/>
          </p:nvPr>
        </p:nvSpPr>
        <p:spPr/>
        <p:txBody>
          <a:bodyPr/>
          <a:lstStyle/>
          <a:p>
            <a:r>
              <a:rPr lang="en-US" altLang="en-US" dirty="0"/>
              <a:t>Next Steps</a:t>
            </a:r>
          </a:p>
        </p:txBody>
      </p:sp>
      <p:sp>
        <p:nvSpPr>
          <p:cNvPr id="64515" name="Content Placeholder 4">
            <a:extLst>
              <a:ext uri="{FF2B5EF4-FFF2-40B4-BE49-F238E27FC236}">
                <a16:creationId xmlns:a16="http://schemas.microsoft.com/office/drawing/2014/main" id="{32F8F595-1217-426C-8C47-20A160A697C5}"/>
              </a:ext>
            </a:extLst>
          </p:cNvPr>
          <p:cNvSpPr>
            <a:spLocks noGrp="1"/>
          </p:cNvSpPr>
          <p:nvPr>
            <p:ph idx="1"/>
          </p:nvPr>
        </p:nvSpPr>
        <p:spPr>
          <a:xfrm>
            <a:off x="609600" y="1600205"/>
            <a:ext cx="10972800" cy="3581395"/>
          </a:xfrm>
        </p:spPr>
        <p:txBody>
          <a:bodyPr/>
          <a:lstStyle/>
          <a:p>
            <a:pPr>
              <a:buFont typeface="Wingdings" panose="05000000000000000000" pitchFamily="2" charset="2"/>
              <a:buChar char="§"/>
            </a:pPr>
            <a:r>
              <a:rPr lang="en-US" altLang="en-US" i="1" dirty="0"/>
              <a:t>&lt;Insert any other relevant achievement or growth data&gt;</a:t>
            </a:r>
          </a:p>
          <a:p>
            <a:pPr>
              <a:buFont typeface="Wingdings" panose="05000000000000000000" pitchFamily="2" charset="2"/>
              <a:buChar char="§"/>
            </a:pPr>
            <a:r>
              <a:rPr lang="en-US" altLang="en-US" i="1" dirty="0"/>
              <a:t>&lt;Insert your LEA’s plan of action based on this information&gt;</a:t>
            </a:r>
          </a:p>
          <a:p>
            <a:pPr lvl="1"/>
            <a:r>
              <a:rPr lang="en-US" altLang="en-US" i="1" dirty="0"/>
              <a:t>Next Steps</a:t>
            </a:r>
          </a:p>
          <a:p>
            <a:pPr lvl="2">
              <a:buFont typeface="Wingdings" panose="05000000000000000000" pitchFamily="2" charset="2"/>
              <a:buChar char="§"/>
            </a:pPr>
            <a:r>
              <a:rPr lang="en-US" altLang="en-US" i="1" dirty="0"/>
              <a:t>Who?</a:t>
            </a:r>
          </a:p>
          <a:p>
            <a:pPr lvl="2">
              <a:buFont typeface="Wingdings" panose="05000000000000000000" pitchFamily="2" charset="2"/>
              <a:buChar char="§"/>
            </a:pPr>
            <a:r>
              <a:rPr lang="en-US" altLang="en-US" i="1" dirty="0"/>
              <a:t>What?</a:t>
            </a:r>
          </a:p>
          <a:p>
            <a:pPr lvl="2">
              <a:buFont typeface="Wingdings" panose="05000000000000000000" pitchFamily="2" charset="2"/>
              <a:buChar char="§"/>
            </a:pPr>
            <a:r>
              <a:rPr lang="en-US" altLang="en-US" i="1" dirty="0"/>
              <a:t>When?</a:t>
            </a:r>
          </a:p>
        </p:txBody>
      </p:sp>
      <p:sp>
        <p:nvSpPr>
          <p:cNvPr id="3" name="Slide Number Placeholder 2"/>
          <p:cNvSpPr>
            <a:spLocks noGrp="1"/>
          </p:cNvSpPr>
          <p:nvPr>
            <p:ph type="sldNum" sz="quarter" idx="12"/>
          </p:nvPr>
        </p:nvSpPr>
        <p:spPr/>
        <p:txBody>
          <a:bodyPr/>
          <a:lstStyle/>
          <a:p>
            <a:fld id="{680C5762-CF65-4775-9966-A58D40CC61B9}" type="slidenum">
              <a:rPr lang="en-US" smtClean="0"/>
              <a:t>31</a:t>
            </a:fld>
            <a:endParaRPr lang="en-US"/>
          </a:p>
        </p:txBody>
      </p:sp>
    </p:spTree>
    <p:extLst>
      <p:ext uri="{BB962C8B-B14F-4D97-AF65-F5344CB8AC3E}">
        <p14:creationId xmlns:p14="http://schemas.microsoft.com/office/powerpoint/2010/main" val="14988953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a:t>
            </a:r>
          </a:p>
        </p:txBody>
      </p:sp>
      <p:sp>
        <p:nvSpPr>
          <p:cNvPr id="4" name="Slide Number Placeholder 3"/>
          <p:cNvSpPr>
            <a:spLocks noGrp="1"/>
          </p:cNvSpPr>
          <p:nvPr>
            <p:ph type="sldNum" sz="quarter" idx="12"/>
          </p:nvPr>
        </p:nvSpPr>
        <p:spPr/>
        <p:txBody>
          <a:bodyPr/>
          <a:lstStyle/>
          <a:p>
            <a:fld id="{401CF334-2D5C-4859-84A6-CA7E6E43FAEB}" type="slidenum">
              <a:rPr lang="en-US" smtClean="0"/>
              <a:pPr/>
              <a:t>32</a:t>
            </a:fld>
            <a:endParaRPr lang="en-US"/>
          </a:p>
        </p:txBody>
      </p:sp>
      <p:sp>
        <p:nvSpPr>
          <p:cNvPr id="3" name="Content Placeholder 2"/>
          <p:cNvSpPr>
            <a:spLocks noGrp="1"/>
          </p:cNvSpPr>
          <p:nvPr>
            <p:ph idx="4294967295"/>
          </p:nvPr>
        </p:nvSpPr>
        <p:spPr>
          <a:xfrm>
            <a:off x="640976" y="1794452"/>
            <a:ext cx="10972800" cy="4525963"/>
          </a:xfrm>
        </p:spPr>
        <p:txBody>
          <a:bodyPr>
            <a:normAutofit/>
          </a:bodyPr>
          <a:lstStyle/>
          <a:p>
            <a:pPr>
              <a:buFont typeface="Wingdings" panose="05000000000000000000" pitchFamily="2" charset="2"/>
              <a:buChar char="§"/>
            </a:pPr>
            <a:r>
              <a:rPr lang="en-US" dirty="0"/>
              <a:t>Contact SAS EVAAS Support Team</a:t>
            </a:r>
          </a:p>
          <a:p>
            <a:pPr lvl="1"/>
            <a:r>
              <a:rPr lang="en-US" dirty="0"/>
              <a:t>Issues concerning accessing or navigating the system</a:t>
            </a:r>
          </a:p>
          <a:p>
            <a:endParaRPr lang="en-US" sz="2000" dirty="0"/>
          </a:p>
          <a:p>
            <a:pPr>
              <a:buFont typeface="Wingdings" panose="05000000000000000000" pitchFamily="2" charset="2"/>
              <a:buChar char="§"/>
            </a:pPr>
            <a:r>
              <a:rPr lang="en-US" dirty="0"/>
              <a:t>Contact PVAAS Statewide Team, </a:t>
            </a:r>
            <a:r>
              <a:rPr lang="en-US" dirty="0">
                <a:hlinkClick r:id="rId3"/>
              </a:rPr>
              <a:t>pdepvaas@iu13.org</a:t>
            </a:r>
            <a:r>
              <a:rPr lang="en-US" dirty="0"/>
              <a:t> </a:t>
            </a:r>
          </a:p>
          <a:p>
            <a:pPr lvl="1"/>
            <a:r>
              <a:rPr lang="en-US" dirty="0"/>
              <a:t>Issues concerning policies or use of the reporting</a:t>
            </a:r>
          </a:p>
          <a:p>
            <a:pPr lvl="1"/>
            <a:endParaRPr lang="en-US" sz="1800" dirty="0"/>
          </a:p>
          <a:p>
            <a:pPr>
              <a:buFont typeface="Wingdings" panose="05000000000000000000" pitchFamily="2" charset="2"/>
              <a:buChar char="§"/>
            </a:pPr>
            <a:r>
              <a:rPr lang="en-US" dirty="0"/>
              <a:t>Contact local IU PVAAS Point of Contact</a:t>
            </a:r>
          </a:p>
          <a:p>
            <a:pPr lvl="1"/>
            <a:r>
              <a:rPr lang="en-US" dirty="0"/>
              <a:t>On PVAAS login page, </a:t>
            </a:r>
            <a:r>
              <a:rPr lang="en-US" dirty="0">
                <a:hlinkClick r:id="rId4"/>
              </a:rPr>
              <a:t>pvaas.sas.com</a:t>
            </a:r>
            <a:r>
              <a:rPr lang="en-US" dirty="0"/>
              <a:t> </a:t>
            </a:r>
          </a:p>
          <a:p>
            <a:pPr lvl="1"/>
            <a:endParaRPr lang="en-US" dirty="0"/>
          </a:p>
        </p:txBody>
      </p:sp>
      <p:pic>
        <p:nvPicPr>
          <p:cNvPr id="5" name="Picture 4" descr="An envelope icon and 'Contact' text on a blue rectangular background."/>
          <p:cNvPicPr>
            <a:picLocks noChangeAspect="1"/>
          </p:cNvPicPr>
          <p:nvPr/>
        </p:nvPicPr>
        <p:blipFill>
          <a:blip r:embed="rId5"/>
          <a:stretch>
            <a:fillRect/>
          </a:stretch>
        </p:blipFill>
        <p:spPr>
          <a:xfrm>
            <a:off x="7696200" y="1794452"/>
            <a:ext cx="1447800" cy="505047"/>
          </a:xfrm>
          <a:prstGeom prst="rect">
            <a:avLst/>
          </a:prstGeom>
        </p:spPr>
      </p:pic>
    </p:spTree>
    <p:extLst>
      <p:ext uri="{BB962C8B-B14F-4D97-AF65-F5344CB8AC3E}">
        <p14:creationId xmlns:p14="http://schemas.microsoft.com/office/powerpoint/2010/main" val="16243017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791499" y="1828800"/>
            <a:ext cx="107442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3200" dirty="0">
                <a:solidFill>
                  <a:srgbClr val="000000"/>
                </a:solidFill>
                <a:latin typeface="Arial" panose="020B0604020202020204" pitchFamily="34" charset="0"/>
                <a:ea typeface="Verdana" pitchFamily="34" charset="0"/>
                <a:cs typeface="Arial" panose="020B0604020202020204" pitchFamily="34" charset="0"/>
              </a:rPr>
              <a:t>For more information on the </a:t>
            </a:r>
          </a:p>
          <a:p>
            <a:pPr algn="ctr" eaLnBrk="1" hangingPunct="1">
              <a:defRPr/>
            </a:pPr>
            <a:r>
              <a:rPr lang="en-US" altLang="en-US" sz="3200" dirty="0">
                <a:solidFill>
                  <a:srgbClr val="000000"/>
                </a:solidFill>
                <a:latin typeface="Arial" panose="020B0604020202020204" pitchFamily="34" charset="0"/>
                <a:ea typeface="Verdana" pitchFamily="34" charset="0"/>
                <a:cs typeface="Arial" panose="020B0604020202020204" pitchFamily="34" charset="0"/>
              </a:rPr>
              <a:t>Pennsylvania Value-Added Assessment System (PVAAS), please visit PDE’s website at </a:t>
            </a:r>
          </a:p>
          <a:p>
            <a:pPr algn="ctr" eaLnBrk="1" hangingPunct="1">
              <a:defRPr/>
            </a:pPr>
            <a:r>
              <a:rPr lang="en-US" altLang="en-US" sz="3200" u="sng" dirty="0">
                <a:solidFill>
                  <a:srgbClr val="0000FF"/>
                </a:solidFill>
                <a:latin typeface="Arial" panose="020B0604020202020204" pitchFamily="34" charset="0"/>
                <a:ea typeface="Verdana" pitchFamily="34" charset="0"/>
                <a:cs typeface="Arial" panose="020B0604020202020204" pitchFamily="34" charset="0"/>
              </a:rPr>
              <a:t>www.education.pa.gov</a:t>
            </a:r>
            <a:r>
              <a:rPr lang="en-US" altLang="en-US" sz="3200" dirty="0">
                <a:solidFill>
                  <a:srgbClr val="000000"/>
                </a:solidFill>
                <a:latin typeface="Arial" panose="020B0604020202020204" pitchFamily="34" charset="0"/>
                <a:ea typeface="Verdana" pitchFamily="34" charset="0"/>
                <a:cs typeface="Arial" panose="020B0604020202020204" pitchFamily="34" charset="0"/>
              </a:rPr>
              <a:t>.</a:t>
            </a:r>
          </a:p>
        </p:txBody>
      </p:sp>
      <p:sp>
        <p:nvSpPr>
          <p:cNvPr id="3" name="TextBox 9"/>
          <p:cNvSpPr txBox="1">
            <a:spLocks noChangeArrowheads="1"/>
          </p:cNvSpPr>
          <p:nvPr/>
        </p:nvSpPr>
        <p:spPr bwMode="auto">
          <a:xfrm>
            <a:off x="2058324" y="4419600"/>
            <a:ext cx="821055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1600" i="1" dirty="0">
                <a:solidFill>
                  <a:srgbClr val="000000"/>
                </a:solidFill>
                <a:latin typeface="Arial" panose="020B0604020202020204" pitchFamily="34" charset="0"/>
                <a:ea typeface="Verdana" pitchFamily="34" charset="0"/>
                <a:cs typeface="Arial" panose="020B0604020202020204" pitchFamily="34" charset="0"/>
              </a:rPr>
              <a:t>The mission of the department is to academically prepare children and adults to succeed as productive citizens. The department seeks to ensure that the technical support, resources and opportunities are in place for all students, whether children or adults, to receive a high quality education.</a:t>
            </a:r>
            <a:endParaRPr lang="en-US" altLang="en-US" sz="1400" i="1" dirty="0">
              <a:solidFill>
                <a:srgbClr val="000000"/>
              </a:solidFill>
              <a:latin typeface="Arial" panose="020B0604020202020204" pitchFamily="34" charset="0"/>
              <a:ea typeface="Verdana"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80C5762-CF65-4775-9966-A58D40CC61B9}" type="slidenum">
              <a:rPr lang="en-US" smtClean="0">
                <a:latin typeface="Arial" panose="020B0604020202020204" pitchFamily="34" charset="0"/>
                <a:cs typeface="Arial" panose="020B0604020202020204" pitchFamily="34" charset="0"/>
              </a:rPr>
              <a:t>33</a:t>
            </a:fld>
            <a:endParaRPr lang="en-US" dirty="0">
              <a:latin typeface="Arial" panose="020B0604020202020204" pitchFamily="34" charset="0"/>
              <a:cs typeface="Arial" panose="020B0604020202020204" pitchFamily="34" charset="0"/>
            </a:endParaRPr>
          </a:p>
        </p:txBody>
      </p:sp>
      <p:sp>
        <p:nvSpPr>
          <p:cNvPr id="6" name="Title 5"/>
          <p:cNvSpPr>
            <a:spLocks noGrp="1"/>
          </p:cNvSpPr>
          <p:nvPr>
            <p:ph type="title" idx="4294967295"/>
          </p:nvPr>
        </p:nvSpPr>
        <p:spPr>
          <a:xfrm>
            <a:off x="677199" y="398458"/>
            <a:ext cx="10972800" cy="973142"/>
          </a:xfrm>
        </p:spPr>
        <p:txBody>
          <a:bodyPr/>
          <a:lstStyle/>
          <a:p>
            <a:r>
              <a:rPr lang="en-US" dirty="0"/>
              <a:t>Contact</a:t>
            </a:r>
            <a:r>
              <a:rPr lang="en-US" baseline="0" dirty="0"/>
              <a:t>/Mission</a:t>
            </a:r>
            <a:endParaRPr lang="en-US" dirty="0"/>
          </a:p>
        </p:txBody>
      </p:sp>
    </p:spTree>
    <p:extLst>
      <p:ext uri="{BB962C8B-B14F-4D97-AF65-F5344CB8AC3E}">
        <p14:creationId xmlns:p14="http://schemas.microsoft.com/office/powerpoint/2010/main" val="2830363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1C11C38-8DB9-4AEA-83AB-A81B9AEF1E91}"/>
              </a:ext>
            </a:extLst>
          </p:cNvPr>
          <p:cNvSpPr>
            <a:spLocks noGrp="1"/>
          </p:cNvSpPr>
          <p:nvPr>
            <p:ph type="title"/>
          </p:nvPr>
        </p:nvSpPr>
        <p:spPr/>
        <p:txBody>
          <a:bodyPr/>
          <a:lstStyle/>
          <a:p>
            <a:r>
              <a:rPr lang="en-US" altLang="en-US" dirty="0"/>
              <a:t>Step 1: Scatterplot Packet</a:t>
            </a:r>
          </a:p>
        </p:txBody>
      </p:sp>
      <p:pic>
        <p:nvPicPr>
          <p:cNvPr id="9219" name="Picture 2" descr="Screenshot of section of Data Packets page">
            <a:extLst>
              <a:ext uri="{FF2B5EF4-FFF2-40B4-BE49-F238E27FC236}">
                <a16:creationId xmlns:a16="http://schemas.microsoft.com/office/drawing/2014/main" id="{73D6AE2E-F2F2-44A6-94E2-379BF3C3FAF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5719" y="1981200"/>
            <a:ext cx="10280561"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680C5762-CF65-4775-9966-A58D40CC61B9}" type="slidenum">
              <a:rPr lang="en-US" smtClean="0"/>
              <a:t>4</a:t>
            </a:fld>
            <a:endParaRPr lang="en-US"/>
          </a:p>
        </p:txBody>
      </p:sp>
    </p:spTree>
    <p:extLst>
      <p:ext uri="{BB962C8B-B14F-4D97-AF65-F5344CB8AC3E}">
        <p14:creationId xmlns:p14="http://schemas.microsoft.com/office/powerpoint/2010/main" val="193054771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C8C6501B-92FE-4056-8CDF-C077A86F6CE4}"/>
              </a:ext>
            </a:extLst>
          </p:cNvPr>
          <p:cNvSpPr>
            <a:spLocks noGrp="1"/>
          </p:cNvSpPr>
          <p:nvPr>
            <p:ph type="title"/>
          </p:nvPr>
        </p:nvSpPr>
        <p:spPr/>
        <p:txBody>
          <a:bodyPr/>
          <a:lstStyle/>
          <a:p>
            <a:r>
              <a:rPr lang="en-US" altLang="en-US" dirty="0"/>
              <a:t>Step 2: Select Schools</a:t>
            </a:r>
          </a:p>
        </p:txBody>
      </p:sp>
      <p:pic>
        <p:nvPicPr>
          <p:cNvPr id="11267" name="Picture 2" descr="A screenshot.  Step two: Select set of schools.  Choose at least one set of schools to include in the packet.  Checked all schools state wide.  checked all schols in IU region">
            <a:extLst>
              <a:ext uri="{FF2B5EF4-FFF2-40B4-BE49-F238E27FC236}">
                <a16:creationId xmlns:a16="http://schemas.microsoft.com/office/drawing/2014/main" id="{307499AD-82F5-47D3-942C-7DA786E6CA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8697" y="1676400"/>
            <a:ext cx="8574606"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680C5762-CF65-4775-9966-A58D40CC61B9}" type="slidenum">
              <a:rPr lang="en-US" smtClean="0"/>
              <a:t>5</a:t>
            </a:fld>
            <a:endParaRPr lang="en-US"/>
          </a:p>
        </p:txBody>
      </p:sp>
    </p:spTree>
    <p:extLst>
      <p:ext uri="{BB962C8B-B14F-4D97-AF65-F5344CB8AC3E}">
        <p14:creationId xmlns:p14="http://schemas.microsoft.com/office/powerpoint/2010/main" val="2285885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07461D8-1789-435B-9A26-EAB9686233B5}"/>
              </a:ext>
            </a:extLst>
          </p:cNvPr>
          <p:cNvSpPr>
            <a:spLocks noGrp="1"/>
          </p:cNvSpPr>
          <p:nvPr>
            <p:ph type="title"/>
          </p:nvPr>
        </p:nvSpPr>
        <p:spPr/>
        <p:txBody>
          <a:bodyPr/>
          <a:lstStyle/>
          <a:p>
            <a:r>
              <a:rPr lang="en-US" altLang="en-US" dirty="0"/>
              <a:t>Step 3: Select Subjects and Grade</a:t>
            </a:r>
          </a:p>
        </p:txBody>
      </p:sp>
      <p:pic>
        <p:nvPicPr>
          <p:cNvPr id="13315" name="Picture 2" descr="A screenshot showing a list of assessments with a select all button highlighted">
            <a:extLst>
              <a:ext uri="{FF2B5EF4-FFF2-40B4-BE49-F238E27FC236}">
                <a16:creationId xmlns:a16="http://schemas.microsoft.com/office/drawing/2014/main" id="{22F425C2-93EA-4315-A3D9-6286ABEB2FD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77900" y="1468120"/>
            <a:ext cx="9290276" cy="3865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680C5762-CF65-4775-9966-A58D40CC61B9}" type="slidenum">
              <a:rPr lang="en-US" smtClean="0"/>
              <a:t>6</a:t>
            </a:fld>
            <a:endParaRPr lang="en-US"/>
          </a:p>
        </p:txBody>
      </p:sp>
    </p:spTree>
    <p:extLst>
      <p:ext uri="{BB962C8B-B14F-4D97-AF65-F5344CB8AC3E}">
        <p14:creationId xmlns:p14="http://schemas.microsoft.com/office/powerpoint/2010/main" val="2682113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27F9DC37-2590-4825-84EE-F23519FF60C1}"/>
              </a:ext>
            </a:extLst>
          </p:cNvPr>
          <p:cNvSpPr>
            <a:spLocks noGrp="1"/>
          </p:cNvSpPr>
          <p:nvPr>
            <p:ph type="title"/>
          </p:nvPr>
        </p:nvSpPr>
        <p:spPr/>
        <p:txBody>
          <a:bodyPr/>
          <a:lstStyle/>
          <a:p>
            <a:r>
              <a:rPr lang="en-US" altLang="en-US" dirty="0"/>
              <a:t>Packet Status</a:t>
            </a:r>
          </a:p>
        </p:txBody>
      </p:sp>
      <p:pic>
        <p:nvPicPr>
          <p:cNvPr id="15363" name="Picture 1" descr="A screenshot showing the packet status information for a finished scatterplot packet.">
            <a:extLst>
              <a:ext uri="{FF2B5EF4-FFF2-40B4-BE49-F238E27FC236}">
                <a16:creationId xmlns:a16="http://schemas.microsoft.com/office/drawing/2014/main" id="{B86E6240-CA38-4A95-B152-040BB8F698E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478288"/>
            <a:ext cx="8620764" cy="1508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4" descr="a screenshot of a print button">
            <a:extLst>
              <a:ext uri="{FF2B5EF4-FFF2-40B4-BE49-F238E27FC236}">
                <a16:creationId xmlns:a16="http://schemas.microsoft.com/office/drawing/2014/main" id="{A9124B3C-D47B-40FA-95DA-5F73ED40124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22360" y="2706690"/>
            <a:ext cx="2533650" cy="239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5" name="TextBox 1">
            <a:extLst>
              <a:ext uri="{FF2B5EF4-FFF2-40B4-BE49-F238E27FC236}">
                <a16:creationId xmlns:a16="http://schemas.microsoft.com/office/drawing/2014/main" id="{7470E67E-56AA-4AA7-A93A-F738CC824D40}"/>
              </a:ext>
            </a:extLst>
          </p:cNvPr>
          <p:cNvSpPr txBox="1">
            <a:spLocks noChangeArrowheads="1"/>
          </p:cNvSpPr>
          <p:nvPr/>
        </p:nvSpPr>
        <p:spPr bwMode="auto">
          <a:xfrm>
            <a:off x="609600" y="2918209"/>
            <a:ext cx="77724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Wingdings" panose="05000000000000000000" pitchFamily="2" charset="2"/>
              <a:buChar char="§"/>
            </a:pPr>
            <a:r>
              <a:rPr lang="en-US" altLang="en-US" sz="2400" dirty="0">
                <a:latin typeface="Arial" panose="020B0604020202020204" pitchFamily="34" charset="0"/>
              </a:rPr>
              <a:t>After receiving notification that your packet is available, log back into PVAAS and select Packet Status under the Print menu.</a:t>
            </a:r>
          </a:p>
          <a:p>
            <a:pPr eaLnBrk="1" hangingPunct="1">
              <a:spcBef>
                <a:spcPct val="0"/>
              </a:spcBef>
              <a:buFont typeface="Wingdings" panose="05000000000000000000" pitchFamily="2" charset="2"/>
              <a:buChar char="§"/>
            </a:pPr>
            <a:endParaRPr lang="en-US" altLang="en-US" sz="2400" dirty="0">
              <a:latin typeface="Arial" panose="020B0604020202020204" pitchFamily="34" charset="0"/>
            </a:endParaRPr>
          </a:p>
          <a:p>
            <a:pPr eaLnBrk="1" hangingPunct="1">
              <a:spcBef>
                <a:spcPct val="0"/>
              </a:spcBef>
              <a:buFont typeface="Wingdings" panose="05000000000000000000" pitchFamily="2" charset="2"/>
              <a:buChar char="§"/>
            </a:pPr>
            <a:r>
              <a:rPr lang="en-US" altLang="en-US" sz="2400" dirty="0">
                <a:latin typeface="Arial" panose="020B0604020202020204" pitchFamily="34" charset="0"/>
              </a:rPr>
              <a:t>You may then click on the file name to retrieve your packet.</a:t>
            </a:r>
          </a:p>
        </p:txBody>
      </p:sp>
      <p:sp>
        <p:nvSpPr>
          <p:cNvPr id="3" name="Slide Number Placeholder 2"/>
          <p:cNvSpPr>
            <a:spLocks noGrp="1"/>
          </p:cNvSpPr>
          <p:nvPr>
            <p:ph type="sldNum" sz="quarter" idx="12"/>
          </p:nvPr>
        </p:nvSpPr>
        <p:spPr/>
        <p:txBody>
          <a:bodyPr/>
          <a:lstStyle/>
          <a:p>
            <a:fld id="{680C5762-CF65-4775-9966-A58D40CC61B9}" type="slidenum">
              <a:rPr lang="en-US" smtClean="0"/>
              <a:t>7</a:t>
            </a:fld>
            <a:endParaRPr lang="en-US"/>
          </a:p>
        </p:txBody>
      </p:sp>
    </p:spTree>
    <p:extLst>
      <p:ext uri="{BB962C8B-B14F-4D97-AF65-F5344CB8AC3E}">
        <p14:creationId xmlns:p14="http://schemas.microsoft.com/office/powerpoint/2010/main" val="2339684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descr="Sample table "/>
          <p:cNvGrpSpPr/>
          <p:nvPr/>
        </p:nvGrpSpPr>
        <p:grpSpPr>
          <a:xfrm>
            <a:off x="1524000" y="1600200"/>
            <a:ext cx="9144000" cy="3956308"/>
            <a:chOff x="990600" y="1692763"/>
            <a:chExt cx="9144000" cy="3956308"/>
          </a:xfrm>
        </p:grpSpPr>
        <p:sp>
          <p:nvSpPr>
            <p:cNvPr id="11" name="TextBox 10"/>
            <p:cNvSpPr txBox="1"/>
            <p:nvPr/>
          </p:nvSpPr>
          <p:spPr>
            <a:xfrm>
              <a:off x="5562600" y="1692763"/>
              <a:ext cx="4572000" cy="914400"/>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rPr>
                <a:t>IU #</a:t>
              </a:r>
            </a:p>
            <a:p>
              <a:pPr lvl="0" algn="ctr" fontAlgn="base">
                <a:spcBef>
                  <a:spcPct val="0"/>
                </a:spcBef>
                <a:spcAft>
                  <a:spcPct val="0"/>
                </a:spcAft>
              </a:pPr>
              <a:r>
                <a:rPr lang="en-US" sz="2400" b="1" dirty="0">
                  <a:solidFill>
                    <a:srgbClr val="FFFFFF"/>
                  </a:solidFill>
                </a:rPr>
                <a:t>Grade 4 Math</a:t>
              </a:r>
            </a:p>
            <a:p>
              <a:pPr lvl="0" algn="ctr" fontAlgn="base">
                <a:spcBef>
                  <a:spcPct val="0"/>
                </a:spcBef>
                <a:spcAft>
                  <a:spcPct val="0"/>
                </a:spcAft>
              </a:pPr>
              <a:endParaRPr lang="en-US" sz="2400" dirty="0"/>
            </a:p>
          </p:txBody>
        </p:sp>
        <p:sp>
          <p:nvSpPr>
            <p:cNvPr id="12" name="TextBox 11"/>
            <p:cNvSpPr txBox="1"/>
            <p:nvPr/>
          </p:nvSpPr>
          <p:spPr>
            <a:xfrm>
              <a:off x="990600" y="1692763"/>
              <a:ext cx="4572000" cy="914400"/>
            </a:xfrm>
            <a:prstGeom prst="rect">
              <a:avLst/>
            </a:prstGeom>
            <a:solidFill>
              <a:schemeClr val="accent1"/>
            </a:solidFill>
            <a:ln>
              <a:solidFill>
                <a:schemeClr val="tx1"/>
              </a:solidFill>
            </a:ln>
          </p:spPr>
          <p:txBody>
            <a:bodyPr wrap="square" rtlCol="0">
              <a:spAutoFit/>
            </a:bodyPr>
            <a:lstStyle/>
            <a:p>
              <a:pPr lvl="0" algn="ctr" fontAlgn="base">
                <a:spcBef>
                  <a:spcPct val="0"/>
                </a:spcBef>
                <a:spcAft>
                  <a:spcPct val="0"/>
                </a:spcAft>
              </a:pPr>
              <a:r>
                <a:rPr lang="en-US" sz="2400" b="1" dirty="0">
                  <a:solidFill>
                    <a:srgbClr val="FFFFFF"/>
                  </a:solidFill>
                </a:rPr>
                <a:t>Statewide</a:t>
              </a:r>
            </a:p>
            <a:p>
              <a:pPr lvl="0" algn="ctr" fontAlgn="base">
                <a:spcBef>
                  <a:spcPct val="0"/>
                </a:spcBef>
                <a:spcAft>
                  <a:spcPct val="0"/>
                </a:spcAft>
              </a:pPr>
              <a:r>
                <a:rPr lang="en-US" sz="2400" b="1" dirty="0">
                  <a:solidFill>
                    <a:srgbClr val="FFFFFF"/>
                  </a:solidFill>
                </a:rPr>
                <a:t> Grade 4 Math</a:t>
              </a:r>
            </a:p>
          </p:txBody>
        </p:sp>
        <p:sp>
          <p:nvSpPr>
            <p:cNvPr id="13" name="TextBox 12"/>
            <p:cNvSpPr txBox="1"/>
            <p:nvPr/>
          </p:nvSpPr>
          <p:spPr>
            <a:xfrm>
              <a:off x="990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r>
                <a:rPr lang="en-US" altLang="en-US" dirty="0">
                  <a:latin typeface="Arial" panose="020B0604020202020204" pitchFamily="34" charset="0"/>
                </a:rPr>
                <a:t>Insert state-wide Scatterplot Here</a:t>
              </a:r>
            </a:p>
          </p:txBody>
        </p:sp>
        <p:sp>
          <p:nvSpPr>
            <p:cNvPr id="14" name="TextBox 13"/>
            <p:cNvSpPr txBox="1"/>
            <p:nvPr/>
          </p:nvSpPr>
          <p:spPr>
            <a:xfrm>
              <a:off x="5562600" y="2602083"/>
              <a:ext cx="4572000" cy="3046988"/>
            </a:xfrm>
            <a:prstGeom prst="rect">
              <a:avLst/>
            </a:prstGeom>
            <a:solidFill>
              <a:schemeClr val="tx2">
                <a:lumMod val="20000"/>
                <a:lumOff val="80000"/>
              </a:schemeClr>
            </a:solidFill>
            <a:ln>
              <a:solidFill>
                <a:schemeClr val="tx1"/>
              </a:solidFill>
            </a:ln>
          </p:spPr>
          <p:txBody>
            <a:bodyPr wrap="square" tIns="1371600" bIns="1371600" rtlCol="0">
              <a:spAutoFit/>
            </a:bodyPr>
            <a:lstStyle/>
            <a:p>
              <a:pPr algn="ctr">
                <a:spcBef>
                  <a:spcPct val="0"/>
                </a:spcBef>
              </a:pPr>
              <a:r>
                <a:rPr lang="en-US" altLang="en-US" dirty="0">
                  <a:latin typeface="Arial" panose="020B0604020202020204" pitchFamily="34" charset="0"/>
                </a:rPr>
                <a:t>Insert state-wide Scatterplot Here</a:t>
              </a:r>
            </a:p>
          </p:txBody>
        </p:sp>
      </p:grpSp>
      <p:sp>
        <p:nvSpPr>
          <p:cNvPr id="17410" name="Title 1">
            <a:extLst>
              <a:ext uri="{FF2B5EF4-FFF2-40B4-BE49-F238E27FC236}">
                <a16:creationId xmlns:a16="http://schemas.microsoft.com/office/drawing/2014/main" id="{7A748C0E-6786-4E73-84D0-2CF2E08C50C9}"/>
              </a:ext>
            </a:extLst>
          </p:cNvPr>
          <p:cNvSpPr>
            <a:spLocks noGrp="1"/>
          </p:cNvSpPr>
          <p:nvPr>
            <p:ph type="title"/>
          </p:nvPr>
        </p:nvSpPr>
        <p:spPr/>
        <p:txBody>
          <a:bodyPr>
            <a:normAutofit/>
          </a:bodyPr>
          <a:lstStyle/>
          <a:p>
            <a:r>
              <a:rPr lang="en-US" altLang="en-US" sz="2900" dirty="0"/>
              <a:t>Statewide to IU Region to LEA/District – Grade 4 Math (Sample)</a:t>
            </a:r>
          </a:p>
        </p:txBody>
      </p:sp>
      <p:pic>
        <p:nvPicPr>
          <p:cNvPr id="17422" name="Picture 3" descr="Statewide grade 4 math scatterplot ">
            <a:extLst>
              <a:ext uri="{FF2B5EF4-FFF2-40B4-BE49-F238E27FC236}">
                <a16:creationId xmlns:a16="http://schemas.microsoft.com/office/drawing/2014/main" id="{5850C752-2158-4F1B-97E0-4E78A066E02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43667" y="2819399"/>
            <a:ext cx="3746500" cy="181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3" name="Picture 2" descr="IU # grade 4 math scatterplot">
            <a:extLst>
              <a:ext uri="{FF2B5EF4-FFF2-40B4-BE49-F238E27FC236}">
                <a16:creationId xmlns:a16="http://schemas.microsoft.com/office/drawing/2014/main" id="{4E9D48EC-9ED0-4274-9C5C-2F8E792DE20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35779" y="2851149"/>
            <a:ext cx="3629025" cy="177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descr="Sample">
            <a:extLst>
              <a:ext uri="{FF2B5EF4-FFF2-40B4-BE49-F238E27FC236}">
                <a16:creationId xmlns:a16="http://schemas.microsoft.com/office/drawing/2014/main" id="{7FCD7066-6235-433D-96FA-53D0089EB054}"/>
              </a:ext>
            </a:extLst>
          </p:cNvPr>
          <p:cNvSpPr/>
          <p:nvPr/>
        </p:nvSpPr>
        <p:spPr>
          <a:xfrm rot="19311030">
            <a:off x="4681594" y="2636592"/>
            <a:ext cx="2646879" cy="923330"/>
          </a:xfrm>
          <a:prstGeom prst="rect">
            <a:avLst/>
          </a:prstGeom>
          <a:noFill/>
        </p:spPr>
        <p:txBody>
          <a:bodyPr wrap="none">
            <a:spAutoFit/>
          </a:bodyPr>
          <a:lstStyle/>
          <a:p>
            <a:pPr algn="ctr" eaLnBrk="1" hangingPunct="1">
              <a:defRPr/>
            </a:pP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rPr>
              <a:t>Sample</a:t>
            </a:r>
          </a:p>
        </p:txBody>
      </p:sp>
      <p:sp>
        <p:nvSpPr>
          <p:cNvPr id="6" name="Slide Number Placeholder 5"/>
          <p:cNvSpPr>
            <a:spLocks noGrp="1"/>
          </p:cNvSpPr>
          <p:nvPr>
            <p:ph type="sldNum" sz="quarter" idx="12"/>
          </p:nvPr>
        </p:nvSpPr>
        <p:spPr/>
        <p:txBody>
          <a:bodyPr/>
          <a:lstStyle/>
          <a:p>
            <a:fld id="{680C5762-CF65-4775-9966-A58D40CC61B9}" type="slidenum">
              <a:rPr lang="en-US" smtClean="0"/>
              <a:t>8</a:t>
            </a:fld>
            <a:endParaRPr lang="en-US"/>
          </a:p>
        </p:txBody>
      </p:sp>
    </p:spTree>
    <p:extLst>
      <p:ext uri="{BB962C8B-B14F-4D97-AF65-F5344CB8AC3E}">
        <p14:creationId xmlns:p14="http://schemas.microsoft.com/office/powerpoint/2010/main" val="129860468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Box 2">
            <a:extLst>
              <a:ext uri="{FF2B5EF4-FFF2-40B4-BE49-F238E27FC236}">
                <a16:creationId xmlns:a16="http://schemas.microsoft.com/office/drawing/2014/main" id="{04C19CDD-FBC8-4F27-BDF0-46DB7ECA9787}"/>
              </a:ext>
            </a:extLst>
          </p:cNvPr>
          <p:cNvSpPr txBox="1">
            <a:spLocks noChangeArrowheads="1"/>
          </p:cNvSpPr>
          <p:nvPr/>
        </p:nvSpPr>
        <p:spPr bwMode="auto">
          <a:xfrm>
            <a:off x="1697420" y="4800600"/>
            <a:ext cx="8686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800" b="1" dirty="0">
              <a:latin typeface="Arial" panose="020B0604020202020204" pitchFamily="34" charset="0"/>
            </a:endParaRPr>
          </a:p>
          <a:p>
            <a:pPr algn="ctr" eaLnBrk="1" hangingPunct="1">
              <a:spcBef>
                <a:spcPct val="0"/>
              </a:spcBef>
              <a:buFontTx/>
              <a:buNone/>
            </a:pPr>
            <a:r>
              <a:rPr lang="en-US" altLang="en-US" sz="1800" b="1" dirty="0">
                <a:latin typeface="Arial" panose="020B0604020202020204" pitchFamily="34" charset="0"/>
              </a:rPr>
              <a:t>&lt;Insert District Name, Logo&gt;</a:t>
            </a:r>
          </a:p>
          <a:p>
            <a:pPr algn="ctr" eaLnBrk="1" hangingPunct="1">
              <a:spcBef>
                <a:spcPct val="0"/>
              </a:spcBef>
              <a:buFontTx/>
              <a:buNone/>
            </a:pPr>
            <a:r>
              <a:rPr lang="en-US" altLang="en-US" sz="1800" b="1" dirty="0">
                <a:latin typeface="Arial" panose="020B0604020202020204" pitchFamily="34" charset="0"/>
              </a:rPr>
              <a:t>&lt;Insert Date&gt;</a:t>
            </a:r>
          </a:p>
        </p:txBody>
      </p:sp>
      <p:sp>
        <p:nvSpPr>
          <p:cNvPr id="8" name="Title 7"/>
          <p:cNvSpPr>
            <a:spLocks noGrp="1"/>
          </p:cNvSpPr>
          <p:nvPr>
            <p:ph type="title"/>
          </p:nvPr>
        </p:nvSpPr>
        <p:spPr/>
        <p:txBody>
          <a:bodyPr/>
          <a:lstStyle/>
          <a:p>
            <a:r>
              <a:rPr lang="en-US" dirty="0"/>
              <a:t>Template</a:t>
            </a:r>
          </a:p>
        </p:txBody>
      </p:sp>
      <p:sp>
        <p:nvSpPr>
          <p:cNvPr id="13" name="Title 1">
            <a:extLst>
              <a:ext uri="{FF2B5EF4-FFF2-40B4-BE49-F238E27FC236}">
                <a16:creationId xmlns:a16="http://schemas.microsoft.com/office/drawing/2014/main" id="{180A3ABD-FFDF-471E-81D8-4AD30233347D}"/>
              </a:ext>
            </a:extLst>
          </p:cNvPr>
          <p:cNvSpPr txBox="1">
            <a:spLocks/>
          </p:cNvSpPr>
          <p:nvPr/>
        </p:nvSpPr>
        <p:spPr>
          <a:xfrm>
            <a:off x="1705303" y="1524000"/>
            <a:ext cx="8915400" cy="3429000"/>
          </a:xfrm>
          <a:prstGeom prst="rect">
            <a:avLst/>
          </a:prstGeom>
        </p:spPr>
        <p:txBody>
          <a:bodyPr vert="horz" lIns="91440" tIns="45720" rIns="91440" bIns="45720" rtlCol="0" anchor="ctr">
            <a:normAutofit fontScale="90000"/>
          </a:bodyPr>
          <a:lstStyle>
            <a:lvl1pPr marL="173038" indent="0" algn="l" defTabSz="914400" rtl="0" eaLnBrk="1" latinLnBrk="0" hangingPunct="1">
              <a:spcBef>
                <a:spcPct val="0"/>
              </a:spcBef>
              <a:buNone/>
              <a:defRPr sz="3200" kern="1200">
                <a:solidFill>
                  <a:schemeClr val="bg1"/>
                </a:solidFill>
                <a:latin typeface="Arial" panose="020B0604020202020204" pitchFamily="34" charset="0"/>
                <a:ea typeface="+mj-ea"/>
                <a:cs typeface="Arial" panose="020B0604020202020204" pitchFamily="34" charset="0"/>
              </a:defRPr>
            </a:lvl1pPr>
          </a:lstStyle>
          <a:p>
            <a:pPr algn="ctr"/>
            <a:r>
              <a:rPr lang="en-US" altLang="en-US" sz="4000" b="1" dirty="0">
                <a:solidFill>
                  <a:schemeClr val="tx1"/>
                </a:solidFill>
              </a:rPr>
              <a:t>SY&lt;</a:t>
            </a:r>
            <a:r>
              <a:rPr lang="en-US" altLang="en-US" sz="4000" b="1" i="1" dirty="0">
                <a:solidFill>
                  <a:schemeClr val="tx1"/>
                </a:solidFill>
              </a:rPr>
              <a:t>insert year&gt;</a:t>
            </a:r>
            <a:r>
              <a:rPr lang="en-US" altLang="en-US" sz="4000" b="1" dirty="0">
                <a:solidFill>
                  <a:schemeClr val="tx1"/>
                </a:solidFill>
              </a:rPr>
              <a:t> PVAAS Scatterplots</a:t>
            </a:r>
            <a:br>
              <a:rPr lang="en-US" altLang="en-US" sz="4000" b="1" dirty="0">
                <a:solidFill>
                  <a:schemeClr val="tx1"/>
                </a:solidFill>
              </a:rPr>
            </a:br>
            <a:r>
              <a:rPr lang="en-US" altLang="en-US" sz="4000" b="1" dirty="0">
                <a:solidFill>
                  <a:schemeClr val="tx1"/>
                </a:solidFill>
              </a:rPr>
              <a:t>State to IU Region to LEA</a:t>
            </a:r>
            <a:br>
              <a:rPr lang="en-US" altLang="en-US" sz="4000" b="1" dirty="0">
                <a:solidFill>
                  <a:schemeClr val="tx1"/>
                </a:solidFill>
              </a:rPr>
            </a:br>
            <a:r>
              <a:rPr lang="en-US" altLang="en-US" sz="2800" b="1" dirty="0">
                <a:solidFill>
                  <a:schemeClr val="tx1"/>
                </a:solidFill>
              </a:rPr>
              <a:t>Public Schools/Charter Schools/Comprehensive CTC</a:t>
            </a:r>
            <a:br>
              <a:rPr lang="en-US" altLang="en-US" sz="2800" b="1" dirty="0">
                <a:solidFill>
                  <a:schemeClr val="tx1"/>
                </a:solidFill>
              </a:rPr>
            </a:br>
            <a:br>
              <a:rPr lang="en-US" altLang="en-US" sz="4000" b="1" dirty="0">
                <a:solidFill>
                  <a:schemeClr val="tx1"/>
                </a:solidFill>
              </a:rPr>
            </a:br>
            <a:r>
              <a:rPr lang="en-US" altLang="en-US" b="1" dirty="0">
                <a:solidFill>
                  <a:schemeClr val="accent1">
                    <a:lumMod val="75000"/>
                  </a:schemeClr>
                </a:solidFill>
              </a:rPr>
              <a:t>PSSA Math, English Language Arts, Science</a:t>
            </a:r>
            <a:br>
              <a:rPr lang="en-US" altLang="en-US" b="1" dirty="0">
                <a:solidFill>
                  <a:schemeClr val="accent1">
                    <a:lumMod val="75000"/>
                  </a:schemeClr>
                </a:solidFill>
              </a:rPr>
            </a:br>
            <a:r>
              <a:rPr lang="en-US" altLang="en-US" b="1" dirty="0">
                <a:solidFill>
                  <a:schemeClr val="accent1">
                    <a:lumMod val="75000"/>
                  </a:schemeClr>
                </a:solidFill>
              </a:rPr>
              <a:t>Keystone Algebra I, Literature, Biology</a:t>
            </a:r>
            <a:br>
              <a:rPr lang="en-US" altLang="en-US" sz="4000" b="1" dirty="0"/>
            </a:br>
            <a:endParaRPr lang="en-US" altLang="en-US" sz="2800" b="1" dirty="0"/>
          </a:p>
        </p:txBody>
      </p:sp>
      <p:sp>
        <p:nvSpPr>
          <p:cNvPr id="12" name="Slide Number Placeholder 11"/>
          <p:cNvSpPr>
            <a:spLocks noGrp="1"/>
          </p:cNvSpPr>
          <p:nvPr>
            <p:ph type="sldNum" sz="quarter" idx="12"/>
          </p:nvPr>
        </p:nvSpPr>
        <p:spPr/>
        <p:txBody>
          <a:bodyPr/>
          <a:lstStyle/>
          <a:p>
            <a:fld id="{680C5762-CF65-4775-9966-A58D40CC61B9}" type="slidenum">
              <a:rPr lang="en-US" smtClean="0"/>
              <a:t>9</a:t>
            </a:fld>
            <a:endParaRPr lang="en-US"/>
          </a:p>
        </p:txBody>
      </p:sp>
    </p:spTree>
    <p:extLst>
      <p:ext uri="{BB962C8B-B14F-4D97-AF65-F5344CB8AC3E}">
        <p14:creationId xmlns:p14="http://schemas.microsoft.com/office/powerpoint/2010/main" val="4010924284"/>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haredWithUsers xmlns="a7af8e22-4aad-4637-bdfe-8881feb25ebc">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2a2d9ea174ca71e18204fe09cb4b5ba8">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1e1d1e180fd2d7c84c724596e328884d"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6CF272535BA51346AEC3DAE67D63FD98" ma:contentTypeVersion="11" ma:contentTypeDescription="Create a new document." ma:contentTypeScope="" ma:versionID="3f3568337af68962d62f5014389f341f">
  <xsd:schema xmlns:xsd="http://www.w3.org/2001/XMLSchema" xmlns:xs="http://www.w3.org/2001/XMLSchema" xmlns:p="http://schemas.microsoft.com/office/2006/metadata/properties" xmlns:ns2="b0e694b6-dbf4-4188-a3e8-bbe373524f2e" xmlns:ns3="53aed487-86ec-4ed8-9892-75d8304fabdd" targetNamespace="http://schemas.microsoft.com/office/2006/metadata/properties" ma:root="true" ma:fieldsID="a59429750e93078d52dcdbc8793edda8" ns2:_="" ns3:_="">
    <xsd:import namespace="b0e694b6-dbf4-4188-a3e8-bbe373524f2e"/>
    <xsd:import namespace="53aed487-86ec-4ed8-9892-75d8304fabd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_dlc_DocId" minOccurs="0"/>
                <xsd:element ref="ns3:_dlc_DocIdUrl" minOccurs="0"/>
                <xsd:element ref="ns3:_dlc_DocIdPersistId"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e694b6-dbf4-4188-a3e8-bbe373524f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3aed487-86ec-4ed8-9892-75d8304fabdd" elementFormDefault="qualified">
    <xsd:import namespace="http://schemas.microsoft.com/office/2006/documentManagement/types"/>
    <xsd:import namespace="http://schemas.microsoft.com/office/infopath/2007/PartnerControls"/>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C20E2E-9315-46AD-9855-7E02EF52F183}">
  <ds:schemaRefs>
    <ds:schemaRef ds:uri="http://schemas.microsoft.com/office/2006/documentManagement/types"/>
    <ds:schemaRef ds:uri="http://purl.org/dc/terms/"/>
    <ds:schemaRef ds:uri="53aed487-86ec-4ed8-9892-75d8304fabdd"/>
    <ds:schemaRef ds:uri="b0e694b6-dbf4-4188-a3e8-bbe373524f2e"/>
    <ds:schemaRef ds:uri="http://schemas.openxmlformats.org/package/2006/metadata/core-properties"/>
    <ds:schemaRef ds:uri="http://www.w3.org/XML/1998/namespace"/>
    <ds:schemaRef ds:uri="http://purl.org/dc/dcmitype/"/>
    <ds:schemaRef ds:uri="http://purl.org/dc/elements/1.1/"/>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9FFB7FB7-E985-4845-8340-F09384A08537}"/>
</file>

<file path=customXml/itemProps3.xml><?xml version="1.0" encoding="utf-8"?>
<ds:datastoreItem xmlns:ds="http://schemas.openxmlformats.org/officeDocument/2006/customXml" ds:itemID="{4A522C12-FBF7-4F7A-9D2D-6FDDD8EA0C7C}">
  <ds:schemaRefs>
    <ds:schemaRef ds:uri="http://schemas.microsoft.com/sharepoint/v3/contenttype/forms"/>
  </ds:schemaRefs>
</ds:datastoreItem>
</file>

<file path=customXml/itemProps4.xml><?xml version="1.0" encoding="utf-8"?>
<ds:datastoreItem xmlns:ds="http://schemas.openxmlformats.org/officeDocument/2006/customXml" ds:itemID="{E9C2430A-B030-4D34-94FC-0F12051805A2}"/>
</file>

<file path=docProps/app.xml><?xml version="1.0" encoding="utf-8"?>
<Properties xmlns="http://schemas.openxmlformats.org/officeDocument/2006/extended-properties" xmlns:vt="http://schemas.openxmlformats.org/officeDocument/2006/docPropsVTypes">
  <TotalTime>757</TotalTime>
  <Words>2722</Words>
  <Application>Microsoft Office PowerPoint</Application>
  <PresentationFormat>Widescreen</PresentationFormat>
  <Paragraphs>405</Paragraphs>
  <Slides>33</Slides>
  <Notes>33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Wingdings</vt:lpstr>
      <vt:lpstr>Office Theme</vt:lpstr>
      <vt:lpstr> SY&lt;insert year&gt; PVAAS Scatterplots State to IU Region to LEA Public Schools/Charter Schools/Comprehensive CTCs  PSSA Math, English Language Arts, Science Keystone Algebra I, Literature, Biology PowerPoint Template with Directions </vt:lpstr>
      <vt:lpstr>Directions</vt:lpstr>
      <vt:lpstr>Report Tools – Data Packets</vt:lpstr>
      <vt:lpstr>Step 1: Scatterplot Packet</vt:lpstr>
      <vt:lpstr>Step 2: Select Schools</vt:lpstr>
      <vt:lpstr>Step 3: Select Subjects and Grade</vt:lpstr>
      <vt:lpstr>Packet Status</vt:lpstr>
      <vt:lpstr>Statewide to IU Region to LEA/District – Grade 4 Math (Sample)</vt:lpstr>
      <vt:lpstr>Template</vt:lpstr>
      <vt:lpstr>PVAAS Scatterplots – Achievement Data</vt:lpstr>
      <vt:lpstr>PVAAS Scatterplots – Growth Data</vt:lpstr>
      <vt:lpstr>PVAAS Scatterplots</vt:lpstr>
      <vt:lpstr>PVAAS Scatterplots – Average Achievement vs. Average Growth Index</vt:lpstr>
      <vt:lpstr>PVAAS Scatterplots – Meaning of Each Quadrant</vt:lpstr>
      <vt:lpstr>PVAAS Scatterplots &lt;Insert School Year&gt;</vt:lpstr>
      <vt:lpstr>Statewide to IU Region to LEA/District – Grade 4 Math</vt:lpstr>
      <vt:lpstr>Statewide to IU Region to LEA/District – Grade 5 Math</vt:lpstr>
      <vt:lpstr>Statewide to IU Region to LEA/District – Grade 6 Math</vt:lpstr>
      <vt:lpstr>Statewide to IU Region to LEA/District – Grade 7 Math</vt:lpstr>
      <vt:lpstr>Statewide to IU Region to LEA/District – Grade 8 Math</vt:lpstr>
      <vt:lpstr>Statewide to IU Region to LEA/District - Keystone Algebra I</vt:lpstr>
      <vt:lpstr>Statewide to IU Region to LEA/District – Grade 4 English Language Arts</vt:lpstr>
      <vt:lpstr>Statewide to IU Region to LEA/District – Grade 5 English Language Arts</vt:lpstr>
      <vt:lpstr>Statewide to IU Region to LEA/District – Grade 6 English Language Arts</vt:lpstr>
      <vt:lpstr>Statewide to IU Region to LEA/District – Grade 7 English Language Arts</vt:lpstr>
      <vt:lpstr>Statewide to IU Region to LEA/District – Grade 8 English Language Arts</vt:lpstr>
      <vt:lpstr>Statewide to IU Region to LEA/District – Keystone Literature</vt:lpstr>
      <vt:lpstr>Statewide to IU Region to LEA/District - Grade 4 Science</vt:lpstr>
      <vt:lpstr>Statewide to IU Region to LEA/District – Grade 8 Science</vt:lpstr>
      <vt:lpstr>Statewide to IU Region to LEA/District – Keystone Biology</vt:lpstr>
      <vt:lpstr>Next Steps</vt:lpstr>
      <vt:lpstr>Contact</vt:lpstr>
      <vt:lpstr>Contact/Mission</vt:lpstr>
    </vt:vector>
  </TitlesOfParts>
  <Company>PA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pdeadmin</dc:creator>
  <cp:lastModifiedBy>Jennifer Ross</cp:lastModifiedBy>
  <cp:revision>45</cp:revision>
  <dcterms:created xsi:type="dcterms:W3CDTF">2017-02-01T18:23:33Z</dcterms:created>
  <dcterms:modified xsi:type="dcterms:W3CDTF">2020-04-01T18:06:08Z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policyId">
    <vt:lpwstr>/InsidePDE/Documents</vt:lpwstr>
  </property>
  <property fmtid="{D5CDD505-2E9C-101B-9397-08002B2CF9AE}" pid="3" name="ContentTypeId">
    <vt:lpwstr>0x01010063A4E9D8B9AE294BB8664582FC3229C4</vt:lpwstr>
  </property>
  <property fmtid="{D5CDD505-2E9C-101B-9397-08002B2CF9AE}" pid="4" name="ItemRetentionFormula">
    <vt:lpwstr>&lt;formula id="Microsoft.Office.RecordsManagement.PolicyFeatures.Expiration.Formula.BuiltIn"&gt;&lt;number&gt;1&lt;/number&gt;&lt;property&gt;Post_x005f_x0020_End_x005f_x0020_Date&lt;/property&gt;&lt;propertyId&gt;00000000-0000-0000-0000-000000000000&lt;/propertyId&gt;&lt;period&gt;days&lt;/period&gt;&lt;/formula&gt;</vt:lpwstr>
  </property>
  <property fmtid="{D5CDD505-2E9C-101B-9397-08002B2CF9AE}" pid="5" name="Order">
    <vt:r8>33500</vt:r8>
  </property>
  <property fmtid="{D5CDD505-2E9C-101B-9397-08002B2CF9AE}" pid="6" name="xd_ProgID">
    <vt:lpwstr/>
  </property>
  <property fmtid="{D5CDD505-2E9C-101B-9397-08002B2CF9AE}" pid="7" name="_CopySource">
    <vt:lpwstr>https://collab.pde.pa.gov/InsidePDE/Documents/Getting My Job Done/Accessibility/PDE PowerPoint Template - ADA Accessible.pptx</vt:lpwstr>
  </property>
  <property fmtid="{D5CDD505-2E9C-101B-9397-08002B2CF9AE}" pid="8" name="TemplateUrl">
    <vt:lpwstr/>
  </property>
  <property fmtid="{D5CDD505-2E9C-101B-9397-08002B2CF9AE}" pid="9" name="_dlc_DocIdItemGuid">
    <vt:lpwstr>ab51a286-85d0-4505-be2e-878837a65041</vt:lpwstr>
  </property>
  <property fmtid="{D5CDD505-2E9C-101B-9397-08002B2CF9AE}" pid="10" name="MigrationSourceURL">
    <vt:lpwstr/>
  </property>
  <property fmtid="{D5CDD505-2E9C-101B-9397-08002B2CF9AE}" pid="11" name="Category">
    <vt:lpwstr/>
  </property>
  <property fmtid="{D5CDD505-2E9C-101B-9397-08002B2CF9AE}" pid="12" name="xd_Signature">
    <vt:bool>false</vt:bool>
  </property>
  <property fmtid="{D5CDD505-2E9C-101B-9397-08002B2CF9AE}" pid="13" name="_SourceUrl">
    <vt:lpwstr/>
  </property>
  <property fmtid="{D5CDD505-2E9C-101B-9397-08002B2CF9AE}" pid="14" name="_SharedFileIndex">
    <vt:lpwstr/>
  </property>
</Properties>
</file>