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5"/>
  </p:notesMasterIdLst>
  <p:sldIdLst>
    <p:sldId id="256" r:id="rId6"/>
    <p:sldId id="293" r:id="rId7"/>
    <p:sldId id="277" r:id="rId8"/>
    <p:sldId id="295" r:id="rId9"/>
    <p:sldId id="296" r:id="rId10"/>
    <p:sldId id="292" r:id="rId11"/>
    <p:sldId id="291" r:id="rId12"/>
    <p:sldId id="298" r:id="rId13"/>
    <p:sldId id="297" r:id="rId14"/>
    <p:sldId id="290" r:id="rId15"/>
    <p:sldId id="260" r:id="rId16"/>
    <p:sldId id="266" r:id="rId17"/>
    <p:sldId id="294" r:id="rId18"/>
    <p:sldId id="264" r:id="rId19"/>
    <p:sldId id="281" r:id="rId20"/>
    <p:sldId id="276" r:id="rId21"/>
    <p:sldId id="289" r:id="rId22"/>
    <p:sldId id="269" r:id="rId23"/>
    <p:sldId id="25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0A4A24-65B6-3A04-AAF1-9F7038400360}" name="Levis, Eric" initials="LE" userId="S::elevis@pa.gov::29128e1e-d672-4d4f-8742-ae1524e853a1" providerId="AD"/>
  <p188:author id="{3C1C053D-C1CA-F9C7-1370-B0A692BB2A7A}" name="Lugg, Carol" initials="LC" userId="S::clugg@pa.gov::f2e88539-c8c0-4e7d-b046-ab06f28e5aa7" providerId="AD"/>
  <p188:author id="{4A9D9245-072C-7675-24AF-7445AEC26B4A}" name="Kane, Julie" initials="KJ" userId="S::jukane@pa.gov::74bfac7e-9d2f-4006-979c-6657e4837f9d" providerId="AD"/>
  <p188:author id="{6E6FAE61-54E6-BB97-F524-579037271917}" name="Hoke, Ashley" initials="HA" userId="S::ashoke@pa.gov::88e74d9a-aa61-49df-866a-d9aa10c88331" providerId="AD"/>
  <p188:author id="{9CDE0874-A3F3-12C5-4A98-E07DB8C54320}" name="Snyder, Samantha (PDE)" initials="SS(" userId="S::samsnyder@pa.gov::8fdf863e-e7fa-4929-bdec-2fe31272599c" providerId="AD"/>
  <p188:author id="{787BC7A9-B98C-C52E-8AAB-5E91679E2551}" name="Readinger, Tracey" initials="RT" userId="S::trareading@pa.gov::23a5f286-b7fb-4bb6-a0f7-adb3b813de09" providerId="AD"/>
  <p188:author id="{757331E3-F8BC-2757-E4C2-B9B0EEAC3C01}" name="Smith, Casey" initials="CS" userId="S::casesmith@pa.gov::d6575a36-4f85-4c43-9702-530081c18c9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ne, Julie" initials="KJ" lastIdx="6" clrIdx="0">
    <p:extLst>
      <p:ext uri="{19B8F6BF-5375-455C-9EA6-DF929625EA0E}">
        <p15:presenceInfo xmlns:p15="http://schemas.microsoft.com/office/powerpoint/2012/main" userId="S::jukane@pa.gov::74bfac7e-9d2f-4006-979c-6657e4837f9d" providerId="AD"/>
      </p:ext>
    </p:extLst>
  </p:cmAuthor>
  <p:cmAuthor id="2" name="Smith, Casey" initials="SC" lastIdx="1" clrIdx="1">
    <p:extLst>
      <p:ext uri="{19B8F6BF-5375-455C-9EA6-DF929625EA0E}">
        <p15:presenceInfo xmlns:p15="http://schemas.microsoft.com/office/powerpoint/2012/main" userId="S::casesmith@pa.gov::d6575a36-4f85-4c43-9702-530081c18c9a" providerId="AD"/>
      </p:ext>
    </p:extLst>
  </p:cmAuthor>
  <p:cmAuthor id="3" name="Hoke, Ashley" initials="HA" lastIdx="4" clrIdx="2">
    <p:extLst>
      <p:ext uri="{19B8F6BF-5375-455C-9EA6-DF929625EA0E}">
        <p15:presenceInfo xmlns:p15="http://schemas.microsoft.com/office/powerpoint/2012/main" userId="S::ashoke@pa.gov::88e74d9a-aa61-49df-866a-d9aa10c88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467" autoAdjust="0"/>
  </p:normalViewPr>
  <p:slideViewPr>
    <p:cSldViewPr snapToGrid="0">
      <p:cViewPr varScale="1">
        <p:scale>
          <a:sx n="71" d="100"/>
          <a:sy n="71" d="100"/>
        </p:scale>
        <p:origin x="153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pagov-my.sharepoint.com/personal/rebconway_pa_gov/Documents/Desktop/Shifts%20in%20approved%20programs%20since%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Changes since December 2021</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'[Shifts in approved programs since 2021.xlsx]Sheet1'!$B$1</c:f>
              <c:strCache>
                <c:ptCount val="1"/>
                <c:pt idx="0">
                  <c:v>New programs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'[Shifts in approved programs since 2021.xlsx]Sheet1'!$A$2:$A$4</c:f>
              <c:strCache>
                <c:ptCount val="3"/>
                <c:pt idx="0">
                  <c:v>Facility</c:v>
                </c:pt>
                <c:pt idx="1">
                  <c:v>Public (CTC)</c:v>
                </c:pt>
                <c:pt idx="2">
                  <c:v>Private</c:v>
                </c:pt>
              </c:strCache>
            </c:strRef>
          </c:cat>
          <c:val>
            <c:numRef>
              <c:f>'[Shifts in approved programs since 2021.xlsx]Sheet1'!$B$2:$B$4</c:f>
              <c:numCache>
                <c:formatCode>General</c:formatCode>
                <c:ptCount val="3"/>
                <c:pt idx="0">
                  <c:v>23</c:v>
                </c:pt>
                <c:pt idx="1">
                  <c:v>3</c:v>
                </c:pt>
                <c:pt idx="2">
                  <c:v>7</c:v>
                </c:pt>
              </c:numCache>
            </c:numRef>
          </c:val>
          <c:extLst>
            <c:ext xmlns:c16="http://schemas.microsoft.com/office/drawing/2014/chart" uri="{C3380CC4-5D6E-409C-BE32-E72D297353CC}">
              <c16:uniqueId val="{00000000-5B73-490C-9AD9-94652E126816}"/>
            </c:ext>
          </c:extLst>
        </c:ser>
        <c:ser>
          <c:idx val="1"/>
          <c:order val="1"/>
          <c:tx>
            <c:strRef>
              <c:f>'[Shifts in approved programs since 2021.xlsx]Sheet1'!$C$1</c:f>
              <c:strCache>
                <c:ptCount val="1"/>
                <c:pt idx="0">
                  <c:v>Inactive programs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'[Shifts in approved programs since 2021.xlsx]Sheet1'!$A$2:$A$4</c:f>
              <c:strCache>
                <c:ptCount val="3"/>
                <c:pt idx="0">
                  <c:v>Facility</c:v>
                </c:pt>
                <c:pt idx="1">
                  <c:v>Public (CTC)</c:v>
                </c:pt>
                <c:pt idx="2">
                  <c:v>Private</c:v>
                </c:pt>
              </c:strCache>
            </c:strRef>
          </c:cat>
          <c:val>
            <c:numRef>
              <c:f>'[Shifts in approved programs since 2021.xlsx]Sheet1'!$C$2:$C$4</c:f>
              <c:numCache>
                <c:formatCode>General</c:formatCode>
                <c:ptCount val="3"/>
                <c:pt idx="0">
                  <c:v>13</c:v>
                </c:pt>
                <c:pt idx="1">
                  <c:v>22</c:v>
                </c:pt>
                <c:pt idx="2">
                  <c:v>3</c:v>
                </c:pt>
              </c:numCache>
            </c:numRef>
          </c:val>
          <c:extLst>
            <c:ext xmlns:c16="http://schemas.microsoft.com/office/drawing/2014/chart" uri="{C3380CC4-5D6E-409C-BE32-E72D297353CC}">
              <c16:uniqueId val="{00000001-5B73-490C-9AD9-94652E126816}"/>
            </c:ext>
          </c:extLst>
        </c:ser>
        <c:dLbls>
          <c:dLblPos val="inEnd"/>
          <c:showLegendKey val="0"/>
          <c:showVal val="1"/>
          <c:showCatName val="0"/>
          <c:showSerName val="0"/>
          <c:showPercent val="0"/>
          <c:showBubbleSize val="0"/>
        </c:dLbls>
        <c:gapWidth val="65"/>
        <c:axId val="789864912"/>
        <c:axId val="789864552"/>
      </c:barChart>
      <c:catAx>
        <c:axId val="7898649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789864552"/>
        <c:crosses val="autoZero"/>
        <c:auto val="1"/>
        <c:lblAlgn val="ctr"/>
        <c:lblOffset val="100"/>
        <c:noMultiLvlLbl val="0"/>
      </c:catAx>
      <c:valAx>
        <c:axId val="7898645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898649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F7C571-D1B8-4E55-9918-292A36275D5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B802632B-859D-4BE6-BF7C-2C29D3A06241}">
      <dgm:prSet/>
      <dgm:spPr/>
      <dgm:t>
        <a:bodyPr/>
        <a:lstStyle/>
        <a:p>
          <a:r>
            <a:rPr lang="en-US" dirty="0"/>
            <a:t>LTC Facility</a:t>
          </a:r>
        </a:p>
      </dgm:t>
    </dgm:pt>
    <dgm:pt modelId="{4C6D187B-0FA7-4107-AEC1-8EE6472CF107}" type="parTrans" cxnId="{3DEA8DF2-40A5-4754-AB98-1E1D59793427}">
      <dgm:prSet/>
      <dgm:spPr/>
      <dgm:t>
        <a:bodyPr/>
        <a:lstStyle/>
        <a:p>
          <a:endParaRPr lang="en-US"/>
        </a:p>
      </dgm:t>
    </dgm:pt>
    <dgm:pt modelId="{B0A4957D-5725-4746-814F-06BA3774D2DA}" type="sibTrans" cxnId="{3DEA8DF2-40A5-4754-AB98-1E1D59793427}">
      <dgm:prSet/>
      <dgm:spPr/>
      <dgm:t>
        <a:bodyPr/>
        <a:lstStyle/>
        <a:p>
          <a:endParaRPr lang="en-US"/>
        </a:p>
      </dgm:t>
    </dgm:pt>
    <dgm:pt modelId="{2412A448-4539-4E0F-87CD-DE98D189B727}">
      <dgm:prSet/>
      <dgm:spPr/>
      <dgm:t>
        <a:bodyPr/>
        <a:lstStyle/>
        <a:p>
          <a:r>
            <a:rPr lang="en-US" dirty="0"/>
            <a:t>Train employees only at no cost to trainee</a:t>
          </a:r>
        </a:p>
      </dgm:t>
    </dgm:pt>
    <dgm:pt modelId="{A1569B5A-A985-4A07-A09F-FB046AB204C9}" type="parTrans" cxnId="{9A1D5BA0-FF98-4BD9-81EF-3388A0791642}">
      <dgm:prSet/>
      <dgm:spPr/>
      <dgm:t>
        <a:bodyPr/>
        <a:lstStyle/>
        <a:p>
          <a:endParaRPr lang="en-US"/>
        </a:p>
      </dgm:t>
    </dgm:pt>
    <dgm:pt modelId="{4600627B-C890-4EA8-AFE6-F6AA5C71516D}" type="sibTrans" cxnId="{9A1D5BA0-FF98-4BD9-81EF-3388A0791642}">
      <dgm:prSet/>
      <dgm:spPr/>
      <dgm:t>
        <a:bodyPr/>
        <a:lstStyle/>
        <a:p>
          <a:endParaRPr lang="en-US"/>
        </a:p>
      </dgm:t>
    </dgm:pt>
    <dgm:pt modelId="{4A97E7C7-9EC7-4228-AB13-AF23EF80522C}">
      <dgm:prSet/>
      <dgm:spPr/>
      <dgm:t>
        <a:bodyPr/>
        <a:lstStyle/>
        <a:p>
          <a:r>
            <a:rPr lang="en-US" dirty="0"/>
            <a:t>Public/Private School</a:t>
          </a:r>
        </a:p>
      </dgm:t>
    </dgm:pt>
    <dgm:pt modelId="{4EEBD655-34A0-4B74-95AB-83F88D55F84F}" type="parTrans" cxnId="{2525C0E5-5DC1-4E52-B271-59B8521FFC34}">
      <dgm:prSet/>
      <dgm:spPr/>
      <dgm:t>
        <a:bodyPr/>
        <a:lstStyle/>
        <a:p>
          <a:endParaRPr lang="en-US"/>
        </a:p>
      </dgm:t>
    </dgm:pt>
    <dgm:pt modelId="{48B5A6E5-63B9-4944-AB8B-A25340D02745}" type="sibTrans" cxnId="{2525C0E5-5DC1-4E52-B271-59B8521FFC34}">
      <dgm:prSet/>
      <dgm:spPr/>
      <dgm:t>
        <a:bodyPr/>
        <a:lstStyle/>
        <a:p>
          <a:endParaRPr lang="en-US"/>
        </a:p>
      </dgm:t>
    </dgm:pt>
    <dgm:pt modelId="{ADFEEF6F-5E73-4F10-A767-2042870FF37B}">
      <dgm:prSet/>
      <dgm:spPr/>
      <dgm:t>
        <a:bodyPr/>
        <a:lstStyle/>
        <a:p>
          <a:r>
            <a:rPr lang="en-US" dirty="0"/>
            <a:t>Train the general public; tuition is charged</a:t>
          </a:r>
        </a:p>
      </dgm:t>
    </dgm:pt>
    <dgm:pt modelId="{EFA9F411-F78C-4229-AA22-04BAE3E727E2}" type="parTrans" cxnId="{8A12020F-E3D1-4622-94ED-453370AF49F4}">
      <dgm:prSet/>
      <dgm:spPr/>
      <dgm:t>
        <a:bodyPr/>
        <a:lstStyle/>
        <a:p>
          <a:endParaRPr lang="en-US"/>
        </a:p>
      </dgm:t>
    </dgm:pt>
    <dgm:pt modelId="{B3B60913-96CE-4B30-B9EA-E5DE0E3FF757}" type="sibTrans" cxnId="{8A12020F-E3D1-4622-94ED-453370AF49F4}">
      <dgm:prSet/>
      <dgm:spPr/>
      <dgm:t>
        <a:bodyPr/>
        <a:lstStyle/>
        <a:p>
          <a:endParaRPr lang="en-US"/>
        </a:p>
      </dgm:t>
    </dgm:pt>
    <dgm:pt modelId="{65F6C256-981F-45D3-B1C9-C6CDC9000045}">
      <dgm:prSet/>
      <dgm:spPr/>
      <dgm:t>
        <a:bodyPr/>
        <a:lstStyle/>
        <a:p>
          <a:r>
            <a:rPr lang="en-US" dirty="0"/>
            <a:t>Contract Trainer</a:t>
          </a:r>
        </a:p>
      </dgm:t>
    </dgm:pt>
    <dgm:pt modelId="{615FEA2B-71B9-4169-A38E-A862DC8CAB2C}" type="parTrans" cxnId="{20DB7B24-2A95-4DA5-963E-31FCF1233E32}">
      <dgm:prSet/>
      <dgm:spPr/>
      <dgm:t>
        <a:bodyPr/>
        <a:lstStyle/>
        <a:p>
          <a:endParaRPr lang="en-US"/>
        </a:p>
      </dgm:t>
    </dgm:pt>
    <dgm:pt modelId="{84C5B4B6-574B-4458-9180-4F87A942E540}" type="sibTrans" cxnId="{20DB7B24-2A95-4DA5-963E-31FCF1233E32}">
      <dgm:prSet/>
      <dgm:spPr/>
      <dgm:t>
        <a:bodyPr/>
        <a:lstStyle/>
        <a:p>
          <a:endParaRPr lang="en-US"/>
        </a:p>
      </dgm:t>
    </dgm:pt>
    <dgm:pt modelId="{F627D590-14D2-4B1B-9CE7-A9C5D9817C02}">
      <dgm:prSet/>
      <dgm:spPr/>
      <dgm:t>
        <a:bodyPr/>
        <a:lstStyle/>
        <a:p>
          <a:r>
            <a:rPr lang="en-US" dirty="0"/>
            <a:t>Consultant trains employees under contract with facility</a:t>
          </a:r>
        </a:p>
      </dgm:t>
    </dgm:pt>
    <dgm:pt modelId="{BC26D0BC-0C7E-44F7-83FE-D839DB5B0DE5}" type="parTrans" cxnId="{A4C46E74-856C-4970-A3D4-C6876202DD32}">
      <dgm:prSet/>
      <dgm:spPr/>
      <dgm:t>
        <a:bodyPr/>
        <a:lstStyle/>
        <a:p>
          <a:endParaRPr lang="en-US"/>
        </a:p>
      </dgm:t>
    </dgm:pt>
    <dgm:pt modelId="{B85EF62B-7C4F-4BE5-B4BC-674738E0AA86}" type="sibTrans" cxnId="{A4C46E74-856C-4970-A3D4-C6876202DD32}">
      <dgm:prSet/>
      <dgm:spPr/>
      <dgm:t>
        <a:bodyPr/>
        <a:lstStyle/>
        <a:p>
          <a:endParaRPr lang="en-US"/>
        </a:p>
      </dgm:t>
    </dgm:pt>
    <dgm:pt modelId="{4E7E1E7E-D5EF-49AB-BE08-C550AB48FD1D}" type="pres">
      <dgm:prSet presAssocID="{97F7C571-D1B8-4E55-9918-292A36275D53}" presName="root" presStyleCnt="0">
        <dgm:presLayoutVars>
          <dgm:dir/>
          <dgm:resizeHandles val="exact"/>
        </dgm:presLayoutVars>
      </dgm:prSet>
      <dgm:spPr/>
    </dgm:pt>
    <dgm:pt modelId="{24AF760C-8184-4F89-AF19-DF2F654A7BB5}" type="pres">
      <dgm:prSet presAssocID="{B802632B-859D-4BE6-BF7C-2C29D3A06241}" presName="compNode" presStyleCnt="0"/>
      <dgm:spPr/>
    </dgm:pt>
    <dgm:pt modelId="{484741F1-A40D-4F46-A7CB-B3835E25B4A5}" type="pres">
      <dgm:prSet presAssocID="{B802632B-859D-4BE6-BF7C-2C29D3A06241}" presName="bgRect" presStyleLbl="bgShp" presStyleIdx="0" presStyleCnt="3"/>
      <dgm:spPr/>
    </dgm:pt>
    <dgm:pt modelId="{3AB984EB-47A9-499C-A04B-B3699247996D}" type="pres">
      <dgm:prSet presAssocID="{B802632B-859D-4BE6-BF7C-2C29D3A0624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dhesive Bandage with solid fill"/>
        </a:ext>
      </dgm:extLst>
    </dgm:pt>
    <dgm:pt modelId="{7ABEF23D-1171-48FA-8974-7E413CEF9AE7}" type="pres">
      <dgm:prSet presAssocID="{B802632B-859D-4BE6-BF7C-2C29D3A06241}" presName="spaceRect" presStyleCnt="0"/>
      <dgm:spPr/>
    </dgm:pt>
    <dgm:pt modelId="{AF90D43F-FA07-420E-87B1-65B9D5B2A957}" type="pres">
      <dgm:prSet presAssocID="{B802632B-859D-4BE6-BF7C-2C29D3A06241}" presName="parTx" presStyleLbl="revTx" presStyleIdx="0" presStyleCnt="6">
        <dgm:presLayoutVars>
          <dgm:chMax val="0"/>
          <dgm:chPref val="0"/>
        </dgm:presLayoutVars>
      </dgm:prSet>
      <dgm:spPr/>
    </dgm:pt>
    <dgm:pt modelId="{ECF4724E-1F2E-46A4-9C10-57AAD3C0198B}" type="pres">
      <dgm:prSet presAssocID="{B802632B-859D-4BE6-BF7C-2C29D3A06241}" presName="desTx" presStyleLbl="revTx" presStyleIdx="1" presStyleCnt="6">
        <dgm:presLayoutVars/>
      </dgm:prSet>
      <dgm:spPr/>
    </dgm:pt>
    <dgm:pt modelId="{229A5C0A-4BD7-40C0-BCDD-F94ED0E7DDB3}" type="pres">
      <dgm:prSet presAssocID="{B0A4957D-5725-4746-814F-06BA3774D2DA}" presName="sibTrans" presStyleCnt="0"/>
      <dgm:spPr/>
    </dgm:pt>
    <dgm:pt modelId="{2AB101C2-FAF0-4C9E-8310-4E629A9D62D4}" type="pres">
      <dgm:prSet presAssocID="{4A97E7C7-9EC7-4228-AB13-AF23EF80522C}" presName="compNode" presStyleCnt="0"/>
      <dgm:spPr/>
    </dgm:pt>
    <dgm:pt modelId="{F8237BE3-4211-4302-8208-B9F037F85445}" type="pres">
      <dgm:prSet presAssocID="{4A97E7C7-9EC7-4228-AB13-AF23EF80522C}" presName="bgRect" presStyleLbl="bgShp" presStyleIdx="1" presStyleCnt="3"/>
      <dgm:spPr/>
    </dgm:pt>
    <dgm:pt modelId="{1A1865EE-D282-475F-BD6D-55C1DF95CD40}" type="pres">
      <dgm:prSet presAssocID="{4A97E7C7-9EC7-4228-AB13-AF23EF80522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
        </a:ext>
      </dgm:extLst>
    </dgm:pt>
    <dgm:pt modelId="{C1969C9B-EE3E-48D1-8AD2-37B5DCE1B25A}" type="pres">
      <dgm:prSet presAssocID="{4A97E7C7-9EC7-4228-AB13-AF23EF80522C}" presName="spaceRect" presStyleCnt="0"/>
      <dgm:spPr/>
    </dgm:pt>
    <dgm:pt modelId="{1E0A883C-639C-49D5-ACCF-ECC4EBA09638}" type="pres">
      <dgm:prSet presAssocID="{4A97E7C7-9EC7-4228-AB13-AF23EF80522C}" presName="parTx" presStyleLbl="revTx" presStyleIdx="2" presStyleCnt="6">
        <dgm:presLayoutVars>
          <dgm:chMax val="0"/>
          <dgm:chPref val="0"/>
        </dgm:presLayoutVars>
      </dgm:prSet>
      <dgm:spPr/>
    </dgm:pt>
    <dgm:pt modelId="{5E944B4B-1E8E-44AB-BE57-77C8FC4A4048}" type="pres">
      <dgm:prSet presAssocID="{4A97E7C7-9EC7-4228-AB13-AF23EF80522C}" presName="desTx" presStyleLbl="revTx" presStyleIdx="3" presStyleCnt="6">
        <dgm:presLayoutVars/>
      </dgm:prSet>
      <dgm:spPr/>
    </dgm:pt>
    <dgm:pt modelId="{9653F2E3-9A8D-4F79-8623-4380EE145169}" type="pres">
      <dgm:prSet presAssocID="{48B5A6E5-63B9-4944-AB8B-A25340D02745}" presName="sibTrans" presStyleCnt="0"/>
      <dgm:spPr/>
    </dgm:pt>
    <dgm:pt modelId="{0A01927C-815C-4B75-A458-CB29EE340523}" type="pres">
      <dgm:prSet presAssocID="{65F6C256-981F-45D3-B1C9-C6CDC9000045}" presName="compNode" presStyleCnt="0"/>
      <dgm:spPr/>
    </dgm:pt>
    <dgm:pt modelId="{CA595729-7F55-43A9-91DD-DB9ADC4421E2}" type="pres">
      <dgm:prSet presAssocID="{65F6C256-981F-45D3-B1C9-C6CDC9000045}" presName="bgRect" presStyleLbl="bgShp" presStyleIdx="2" presStyleCnt="3"/>
      <dgm:spPr/>
    </dgm:pt>
    <dgm:pt modelId="{632065B6-E25C-4549-85F6-96233466B118}" type="pres">
      <dgm:prSet presAssocID="{65F6C256-981F-45D3-B1C9-C6CDC900004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723B3196-B2C6-47BE-BB18-6B8F8F3DC673}" type="pres">
      <dgm:prSet presAssocID="{65F6C256-981F-45D3-B1C9-C6CDC9000045}" presName="spaceRect" presStyleCnt="0"/>
      <dgm:spPr/>
    </dgm:pt>
    <dgm:pt modelId="{E03F2207-1FDC-45E8-A317-D2E148957153}" type="pres">
      <dgm:prSet presAssocID="{65F6C256-981F-45D3-B1C9-C6CDC9000045}" presName="parTx" presStyleLbl="revTx" presStyleIdx="4" presStyleCnt="6">
        <dgm:presLayoutVars>
          <dgm:chMax val="0"/>
          <dgm:chPref val="0"/>
        </dgm:presLayoutVars>
      </dgm:prSet>
      <dgm:spPr/>
    </dgm:pt>
    <dgm:pt modelId="{73FACF79-1AF3-45CD-9B4A-CEC59683F372}" type="pres">
      <dgm:prSet presAssocID="{65F6C256-981F-45D3-B1C9-C6CDC9000045}" presName="desTx" presStyleLbl="revTx" presStyleIdx="5" presStyleCnt="6">
        <dgm:presLayoutVars/>
      </dgm:prSet>
      <dgm:spPr/>
    </dgm:pt>
  </dgm:ptLst>
  <dgm:cxnLst>
    <dgm:cxn modelId="{8A12020F-E3D1-4622-94ED-453370AF49F4}" srcId="{4A97E7C7-9EC7-4228-AB13-AF23EF80522C}" destId="{ADFEEF6F-5E73-4F10-A767-2042870FF37B}" srcOrd="0" destOrd="0" parTransId="{EFA9F411-F78C-4229-AA22-04BAE3E727E2}" sibTransId="{B3B60913-96CE-4B30-B9EA-E5DE0E3FF757}"/>
    <dgm:cxn modelId="{4399D71C-7B78-4558-A913-EC858D4AD6AF}" type="presOf" srcId="{B802632B-859D-4BE6-BF7C-2C29D3A06241}" destId="{AF90D43F-FA07-420E-87B1-65B9D5B2A957}" srcOrd="0" destOrd="0" presId="urn:microsoft.com/office/officeart/2018/2/layout/IconVerticalSolidList"/>
    <dgm:cxn modelId="{20DB7B24-2A95-4DA5-963E-31FCF1233E32}" srcId="{97F7C571-D1B8-4E55-9918-292A36275D53}" destId="{65F6C256-981F-45D3-B1C9-C6CDC9000045}" srcOrd="2" destOrd="0" parTransId="{615FEA2B-71B9-4169-A38E-A862DC8CAB2C}" sibTransId="{84C5B4B6-574B-4458-9180-4F87A942E540}"/>
    <dgm:cxn modelId="{5211D261-8581-42CC-A888-E37D4E5B2379}" type="presOf" srcId="{4A97E7C7-9EC7-4228-AB13-AF23EF80522C}" destId="{1E0A883C-639C-49D5-ACCF-ECC4EBA09638}" srcOrd="0" destOrd="0" presId="urn:microsoft.com/office/officeart/2018/2/layout/IconVerticalSolidList"/>
    <dgm:cxn modelId="{18653842-8580-40B8-A665-C740894CCA6D}" type="presOf" srcId="{F627D590-14D2-4B1B-9CE7-A9C5D9817C02}" destId="{73FACF79-1AF3-45CD-9B4A-CEC59683F372}" srcOrd="0" destOrd="0" presId="urn:microsoft.com/office/officeart/2018/2/layout/IconVerticalSolidList"/>
    <dgm:cxn modelId="{A891F966-3503-4A05-9CB7-240F435DB99C}" type="presOf" srcId="{ADFEEF6F-5E73-4F10-A767-2042870FF37B}" destId="{5E944B4B-1E8E-44AB-BE57-77C8FC4A4048}" srcOrd="0" destOrd="0" presId="urn:microsoft.com/office/officeart/2018/2/layout/IconVerticalSolidList"/>
    <dgm:cxn modelId="{0BA06271-D3D7-443C-92AB-3C54EC6EA13F}" type="presOf" srcId="{97F7C571-D1B8-4E55-9918-292A36275D53}" destId="{4E7E1E7E-D5EF-49AB-BE08-C550AB48FD1D}" srcOrd="0" destOrd="0" presId="urn:microsoft.com/office/officeart/2018/2/layout/IconVerticalSolidList"/>
    <dgm:cxn modelId="{A4C46E74-856C-4970-A3D4-C6876202DD32}" srcId="{65F6C256-981F-45D3-B1C9-C6CDC9000045}" destId="{F627D590-14D2-4B1B-9CE7-A9C5D9817C02}" srcOrd="0" destOrd="0" parTransId="{BC26D0BC-0C7E-44F7-83FE-D839DB5B0DE5}" sibTransId="{B85EF62B-7C4F-4BE5-B4BC-674738E0AA86}"/>
    <dgm:cxn modelId="{9A1D5BA0-FF98-4BD9-81EF-3388A0791642}" srcId="{B802632B-859D-4BE6-BF7C-2C29D3A06241}" destId="{2412A448-4539-4E0F-87CD-DE98D189B727}" srcOrd="0" destOrd="0" parTransId="{A1569B5A-A985-4A07-A09F-FB046AB204C9}" sibTransId="{4600627B-C890-4EA8-AFE6-F6AA5C71516D}"/>
    <dgm:cxn modelId="{93763FCB-98C4-4EDC-ABA8-24D2D0BAB06C}" type="presOf" srcId="{65F6C256-981F-45D3-B1C9-C6CDC9000045}" destId="{E03F2207-1FDC-45E8-A317-D2E148957153}" srcOrd="0" destOrd="0" presId="urn:microsoft.com/office/officeart/2018/2/layout/IconVerticalSolidList"/>
    <dgm:cxn modelId="{2525C0E5-5DC1-4E52-B271-59B8521FFC34}" srcId="{97F7C571-D1B8-4E55-9918-292A36275D53}" destId="{4A97E7C7-9EC7-4228-AB13-AF23EF80522C}" srcOrd="1" destOrd="0" parTransId="{4EEBD655-34A0-4B74-95AB-83F88D55F84F}" sibTransId="{48B5A6E5-63B9-4944-AB8B-A25340D02745}"/>
    <dgm:cxn modelId="{3DEA8DF2-40A5-4754-AB98-1E1D59793427}" srcId="{97F7C571-D1B8-4E55-9918-292A36275D53}" destId="{B802632B-859D-4BE6-BF7C-2C29D3A06241}" srcOrd="0" destOrd="0" parTransId="{4C6D187B-0FA7-4107-AEC1-8EE6472CF107}" sibTransId="{B0A4957D-5725-4746-814F-06BA3774D2DA}"/>
    <dgm:cxn modelId="{5038FCF9-B1C0-4DEA-A092-C6C5917E4071}" type="presOf" srcId="{2412A448-4539-4E0F-87CD-DE98D189B727}" destId="{ECF4724E-1F2E-46A4-9C10-57AAD3C0198B}" srcOrd="0" destOrd="0" presId="urn:microsoft.com/office/officeart/2018/2/layout/IconVerticalSolidList"/>
    <dgm:cxn modelId="{58B55A3F-A412-4558-8410-D79EE58C14FE}" type="presParOf" srcId="{4E7E1E7E-D5EF-49AB-BE08-C550AB48FD1D}" destId="{24AF760C-8184-4F89-AF19-DF2F654A7BB5}" srcOrd="0" destOrd="0" presId="urn:microsoft.com/office/officeart/2018/2/layout/IconVerticalSolidList"/>
    <dgm:cxn modelId="{1A0BE19E-D0FD-41C6-8D71-475CF33F44D4}" type="presParOf" srcId="{24AF760C-8184-4F89-AF19-DF2F654A7BB5}" destId="{484741F1-A40D-4F46-A7CB-B3835E25B4A5}" srcOrd="0" destOrd="0" presId="urn:microsoft.com/office/officeart/2018/2/layout/IconVerticalSolidList"/>
    <dgm:cxn modelId="{99717B27-D16C-4FE8-BAD4-B553D6140136}" type="presParOf" srcId="{24AF760C-8184-4F89-AF19-DF2F654A7BB5}" destId="{3AB984EB-47A9-499C-A04B-B3699247996D}" srcOrd="1" destOrd="0" presId="urn:microsoft.com/office/officeart/2018/2/layout/IconVerticalSolidList"/>
    <dgm:cxn modelId="{CB6A0A05-63E7-4E86-AF5A-A94E75601841}" type="presParOf" srcId="{24AF760C-8184-4F89-AF19-DF2F654A7BB5}" destId="{7ABEF23D-1171-48FA-8974-7E413CEF9AE7}" srcOrd="2" destOrd="0" presId="urn:microsoft.com/office/officeart/2018/2/layout/IconVerticalSolidList"/>
    <dgm:cxn modelId="{7495BA83-9332-4289-A204-81EF9E532DFB}" type="presParOf" srcId="{24AF760C-8184-4F89-AF19-DF2F654A7BB5}" destId="{AF90D43F-FA07-420E-87B1-65B9D5B2A957}" srcOrd="3" destOrd="0" presId="urn:microsoft.com/office/officeart/2018/2/layout/IconVerticalSolidList"/>
    <dgm:cxn modelId="{4755D287-8BB2-456E-87B0-E345FE3FF812}" type="presParOf" srcId="{24AF760C-8184-4F89-AF19-DF2F654A7BB5}" destId="{ECF4724E-1F2E-46A4-9C10-57AAD3C0198B}" srcOrd="4" destOrd="0" presId="urn:microsoft.com/office/officeart/2018/2/layout/IconVerticalSolidList"/>
    <dgm:cxn modelId="{E2BE6114-C997-4773-ACBB-342F72672AE2}" type="presParOf" srcId="{4E7E1E7E-D5EF-49AB-BE08-C550AB48FD1D}" destId="{229A5C0A-4BD7-40C0-BCDD-F94ED0E7DDB3}" srcOrd="1" destOrd="0" presId="urn:microsoft.com/office/officeart/2018/2/layout/IconVerticalSolidList"/>
    <dgm:cxn modelId="{7297576F-417B-4C6A-ADB8-23B78269B8EC}" type="presParOf" srcId="{4E7E1E7E-D5EF-49AB-BE08-C550AB48FD1D}" destId="{2AB101C2-FAF0-4C9E-8310-4E629A9D62D4}" srcOrd="2" destOrd="0" presId="urn:microsoft.com/office/officeart/2018/2/layout/IconVerticalSolidList"/>
    <dgm:cxn modelId="{BA9E3403-337A-4AC9-8685-8DB125AA1FBE}" type="presParOf" srcId="{2AB101C2-FAF0-4C9E-8310-4E629A9D62D4}" destId="{F8237BE3-4211-4302-8208-B9F037F85445}" srcOrd="0" destOrd="0" presId="urn:microsoft.com/office/officeart/2018/2/layout/IconVerticalSolidList"/>
    <dgm:cxn modelId="{D1A9BB4C-8CBB-40F6-A8CA-032EEEC9FAC2}" type="presParOf" srcId="{2AB101C2-FAF0-4C9E-8310-4E629A9D62D4}" destId="{1A1865EE-D282-475F-BD6D-55C1DF95CD40}" srcOrd="1" destOrd="0" presId="urn:microsoft.com/office/officeart/2018/2/layout/IconVerticalSolidList"/>
    <dgm:cxn modelId="{B7AD520D-71B4-465A-9853-12395D9F4755}" type="presParOf" srcId="{2AB101C2-FAF0-4C9E-8310-4E629A9D62D4}" destId="{C1969C9B-EE3E-48D1-8AD2-37B5DCE1B25A}" srcOrd="2" destOrd="0" presId="urn:microsoft.com/office/officeart/2018/2/layout/IconVerticalSolidList"/>
    <dgm:cxn modelId="{48C64B44-96C9-4D1C-93A7-4D059E37476A}" type="presParOf" srcId="{2AB101C2-FAF0-4C9E-8310-4E629A9D62D4}" destId="{1E0A883C-639C-49D5-ACCF-ECC4EBA09638}" srcOrd="3" destOrd="0" presId="urn:microsoft.com/office/officeart/2018/2/layout/IconVerticalSolidList"/>
    <dgm:cxn modelId="{74E942C8-D129-4F08-A246-B0D212EDE7D2}" type="presParOf" srcId="{2AB101C2-FAF0-4C9E-8310-4E629A9D62D4}" destId="{5E944B4B-1E8E-44AB-BE57-77C8FC4A4048}" srcOrd="4" destOrd="0" presId="urn:microsoft.com/office/officeart/2018/2/layout/IconVerticalSolidList"/>
    <dgm:cxn modelId="{913DF181-C303-4B79-B181-F8A91E3D5325}" type="presParOf" srcId="{4E7E1E7E-D5EF-49AB-BE08-C550AB48FD1D}" destId="{9653F2E3-9A8D-4F79-8623-4380EE145169}" srcOrd="3" destOrd="0" presId="urn:microsoft.com/office/officeart/2018/2/layout/IconVerticalSolidList"/>
    <dgm:cxn modelId="{FEF01619-F40A-4DAB-922B-0D29D1C13F7D}" type="presParOf" srcId="{4E7E1E7E-D5EF-49AB-BE08-C550AB48FD1D}" destId="{0A01927C-815C-4B75-A458-CB29EE340523}" srcOrd="4" destOrd="0" presId="urn:microsoft.com/office/officeart/2018/2/layout/IconVerticalSolidList"/>
    <dgm:cxn modelId="{4347AE3F-2679-45C8-BD6F-B88F52510EA2}" type="presParOf" srcId="{0A01927C-815C-4B75-A458-CB29EE340523}" destId="{CA595729-7F55-43A9-91DD-DB9ADC4421E2}" srcOrd="0" destOrd="0" presId="urn:microsoft.com/office/officeart/2018/2/layout/IconVerticalSolidList"/>
    <dgm:cxn modelId="{636A8EF3-61CD-4F88-A64E-1494A09829BE}" type="presParOf" srcId="{0A01927C-815C-4B75-A458-CB29EE340523}" destId="{632065B6-E25C-4549-85F6-96233466B118}" srcOrd="1" destOrd="0" presId="urn:microsoft.com/office/officeart/2018/2/layout/IconVerticalSolidList"/>
    <dgm:cxn modelId="{40F389F2-5A8D-47F7-9894-BA0BA6E361B9}" type="presParOf" srcId="{0A01927C-815C-4B75-A458-CB29EE340523}" destId="{723B3196-B2C6-47BE-BB18-6B8F8F3DC673}" srcOrd="2" destOrd="0" presId="urn:microsoft.com/office/officeart/2018/2/layout/IconVerticalSolidList"/>
    <dgm:cxn modelId="{405C9599-35A1-4760-9BA8-86FF823DCDB3}" type="presParOf" srcId="{0A01927C-815C-4B75-A458-CB29EE340523}" destId="{E03F2207-1FDC-45E8-A317-D2E148957153}" srcOrd="3" destOrd="0" presId="urn:microsoft.com/office/officeart/2018/2/layout/IconVerticalSolidList"/>
    <dgm:cxn modelId="{86E25662-5E77-4355-9561-7FF307FA3221}" type="presParOf" srcId="{0A01927C-815C-4B75-A458-CB29EE340523}" destId="{73FACF79-1AF3-45CD-9B4A-CEC59683F372}"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AD310D-8D19-430D-BAD1-4BFB2D2AD5B3}"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7B430392-B853-4F45-96E6-8BDDD7E88793}">
      <dgm:prSet/>
      <dgm:spPr/>
      <dgm:t>
        <a:bodyPr/>
        <a:lstStyle/>
        <a:p>
          <a:pPr>
            <a:defRPr cap="all"/>
          </a:pPr>
          <a:r>
            <a:rPr lang="en-US"/>
            <a:t>FBI Reports</a:t>
          </a:r>
        </a:p>
      </dgm:t>
    </dgm:pt>
    <dgm:pt modelId="{497880E1-1EDB-4099-8071-FC53717DD56B}" type="parTrans" cxnId="{2417CBD5-791E-4137-8BDB-FDB6DE365ADD}">
      <dgm:prSet/>
      <dgm:spPr/>
      <dgm:t>
        <a:bodyPr/>
        <a:lstStyle/>
        <a:p>
          <a:endParaRPr lang="en-US"/>
        </a:p>
      </dgm:t>
    </dgm:pt>
    <dgm:pt modelId="{ED6DAA09-9189-4ADC-A6E1-594C0F23CA55}" type="sibTrans" cxnId="{2417CBD5-791E-4137-8BDB-FDB6DE365ADD}">
      <dgm:prSet/>
      <dgm:spPr/>
      <dgm:t>
        <a:bodyPr/>
        <a:lstStyle/>
        <a:p>
          <a:endParaRPr lang="en-US"/>
        </a:p>
      </dgm:t>
    </dgm:pt>
    <dgm:pt modelId="{B1108E50-6B49-4E07-96CF-44DF436CD681}">
      <dgm:prSet/>
      <dgm:spPr/>
      <dgm:t>
        <a:bodyPr/>
        <a:lstStyle/>
        <a:p>
          <a:pPr>
            <a:defRPr cap="all"/>
          </a:pPr>
          <a:r>
            <a:rPr lang="en-US" dirty="0"/>
            <a:t>Performance Checklists</a:t>
          </a:r>
        </a:p>
      </dgm:t>
    </dgm:pt>
    <dgm:pt modelId="{BC1A52C9-4EC7-4E0C-A241-F96D1193F01A}" type="parTrans" cxnId="{FB321C13-0122-47A0-A0CA-13B06EB78D52}">
      <dgm:prSet/>
      <dgm:spPr/>
      <dgm:t>
        <a:bodyPr/>
        <a:lstStyle/>
        <a:p>
          <a:endParaRPr lang="en-US"/>
        </a:p>
      </dgm:t>
    </dgm:pt>
    <dgm:pt modelId="{DC20D513-D9DA-4728-9BE6-68FEFE45CB4F}" type="sibTrans" cxnId="{FB321C13-0122-47A0-A0CA-13B06EB78D52}">
      <dgm:prSet/>
      <dgm:spPr/>
      <dgm:t>
        <a:bodyPr/>
        <a:lstStyle/>
        <a:p>
          <a:endParaRPr lang="en-US"/>
        </a:p>
      </dgm:t>
    </dgm:pt>
    <dgm:pt modelId="{C0C42FCF-3BA3-49DC-AE56-D7E0B02B9C4F}">
      <dgm:prSet/>
      <dgm:spPr/>
      <dgm:t>
        <a:bodyPr/>
        <a:lstStyle/>
        <a:p>
          <a:pPr>
            <a:defRPr cap="all"/>
          </a:pPr>
          <a:r>
            <a:rPr lang="en-US"/>
            <a:t>Nurse Aide Training Report</a:t>
          </a:r>
        </a:p>
      </dgm:t>
    </dgm:pt>
    <dgm:pt modelId="{E6F1386E-E059-4E05-B675-801F6D394ADA}" type="parTrans" cxnId="{D59EBCC9-88EE-4E7E-902D-6EC3B29FB764}">
      <dgm:prSet/>
      <dgm:spPr/>
      <dgm:t>
        <a:bodyPr/>
        <a:lstStyle/>
        <a:p>
          <a:endParaRPr lang="en-US"/>
        </a:p>
      </dgm:t>
    </dgm:pt>
    <dgm:pt modelId="{181569CA-7C8E-4094-8867-DA9475F974F5}" type="sibTrans" cxnId="{D59EBCC9-88EE-4E7E-902D-6EC3B29FB764}">
      <dgm:prSet/>
      <dgm:spPr/>
      <dgm:t>
        <a:bodyPr/>
        <a:lstStyle/>
        <a:p>
          <a:endParaRPr lang="en-US"/>
        </a:p>
      </dgm:t>
    </dgm:pt>
    <dgm:pt modelId="{FC0B2ACE-DB6C-44E3-9CBC-4DE5D92DD80F}">
      <dgm:prSet/>
      <dgm:spPr/>
      <dgm:t>
        <a:bodyPr/>
        <a:lstStyle/>
        <a:p>
          <a:pPr>
            <a:defRPr cap="all"/>
          </a:pPr>
          <a:r>
            <a:rPr lang="en-US"/>
            <a:t>Self Study Booklet</a:t>
          </a:r>
        </a:p>
      </dgm:t>
    </dgm:pt>
    <dgm:pt modelId="{75E137E7-0F52-46A6-80F1-BFF0E951124E}" type="parTrans" cxnId="{AD669C6F-EC8B-449E-A8CB-97C40FE1D981}">
      <dgm:prSet/>
      <dgm:spPr/>
      <dgm:t>
        <a:bodyPr/>
        <a:lstStyle/>
        <a:p>
          <a:endParaRPr lang="en-US"/>
        </a:p>
      </dgm:t>
    </dgm:pt>
    <dgm:pt modelId="{428AEF5E-2E7A-457F-9C55-67AF44863189}" type="sibTrans" cxnId="{AD669C6F-EC8B-449E-A8CB-97C40FE1D981}">
      <dgm:prSet/>
      <dgm:spPr/>
      <dgm:t>
        <a:bodyPr/>
        <a:lstStyle/>
        <a:p>
          <a:endParaRPr lang="en-US"/>
        </a:p>
      </dgm:t>
    </dgm:pt>
    <dgm:pt modelId="{9A26CB86-2DDF-4E90-9784-9FFBF510EC52}" type="pres">
      <dgm:prSet presAssocID="{CAAD310D-8D19-430D-BAD1-4BFB2D2AD5B3}" presName="root" presStyleCnt="0">
        <dgm:presLayoutVars>
          <dgm:dir/>
          <dgm:resizeHandles val="exact"/>
        </dgm:presLayoutVars>
      </dgm:prSet>
      <dgm:spPr/>
    </dgm:pt>
    <dgm:pt modelId="{988F196F-4313-4709-8FDD-572BD9D13B23}" type="pres">
      <dgm:prSet presAssocID="{7B430392-B853-4F45-96E6-8BDDD7E88793}" presName="compNode" presStyleCnt="0"/>
      <dgm:spPr/>
    </dgm:pt>
    <dgm:pt modelId="{4C6711A0-52D0-483F-9B05-3259956D4C53}" type="pres">
      <dgm:prSet presAssocID="{7B430392-B853-4F45-96E6-8BDDD7E88793}" presName="iconBgRect" presStyleLbl="bgShp" presStyleIdx="0" presStyleCnt="4"/>
      <dgm:spPr/>
    </dgm:pt>
    <dgm:pt modelId="{2F57392C-4CAC-4715-85F2-7F748284D241}" type="pres">
      <dgm:prSet presAssocID="{7B430392-B853-4F45-96E6-8BDDD7E8879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0B1F408B-EB5B-45B5-BF50-2EC383980351}" type="pres">
      <dgm:prSet presAssocID="{7B430392-B853-4F45-96E6-8BDDD7E88793}" presName="spaceRect" presStyleCnt="0"/>
      <dgm:spPr/>
    </dgm:pt>
    <dgm:pt modelId="{4CF858DE-B273-40E9-A004-BA213CBBDAA6}" type="pres">
      <dgm:prSet presAssocID="{7B430392-B853-4F45-96E6-8BDDD7E88793}" presName="textRect" presStyleLbl="revTx" presStyleIdx="0" presStyleCnt="4">
        <dgm:presLayoutVars>
          <dgm:chMax val="1"/>
          <dgm:chPref val="1"/>
        </dgm:presLayoutVars>
      </dgm:prSet>
      <dgm:spPr/>
    </dgm:pt>
    <dgm:pt modelId="{EA3AA588-59CD-4E25-BCD8-0BEA97E99411}" type="pres">
      <dgm:prSet presAssocID="{ED6DAA09-9189-4ADC-A6E1-594C0F23CA55}" presName="sibTrans" presStyleCnt="0"/>
      <dgm:spPr/>
    </dgm:pt>
    <dgm:pt modelId="{B2E9F308-334B-4D4C-B831-C5B2C0168F9A}" type="pres">
      <dgm:prSet presAssocID="{B1108E50-6B49-4E07-96CF-44DF436CD681}" presName="compNode" presStyleCnt="0"/>
      <dgm:spPr/>
    </dgm:pt>
    <dgm:pt modelId="{BB94810A-651B-4732-AC27-7D18B472BB3E}" type="pres">
      <dgm:prSet presAssocID="{B1108E50-6B49-4E07-96CF-44DF436CD681}" presName="iconBgRect" presStyleLbl="bgShp" presStyleIdx="1" presStyleCnt="4"/>
      <dgm:spPr/>
    </dgm:pt>
    <dgm:pt modelId="{31836AAA-9A1F-43F7-88FA-ED333F8F8C01}" type="pres">
      <dgm:prSet presAssocID="{B1108E50-6B49-4E07-96CF-44DF436CD68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7617F119-D7E7-4028-A6F5-B5AF57687131}" type="pres">
      <dgm:prSet presAssocID="{B1108E50-6B49-4E07-96CF-44DF436CD681}" presName="spaceRect" presStyleCnt="0"/>
      <dgm:spPr/>
    </dgm:pt>
    <dgm:pt modelId="{2447E937-2245-4220-8AC9-D30D4FB33E9A}" type="pres">
      <dgm:prSet presAssocID="{B1108E50-6B49-4E07-96CF-44DF436CD681}" presName="textRect" presStyleLbl="revTx" presStyleIdx="1" presStyleCnt="4">
        <dgm:presLayoutVars>
          <dgm:chMax val="1"/>
          <dgm:chPref val="1"/>
        </dgm:presLayoutVars>
      </dgm:prSet>
      <dgm:spPr/>
    </dgm:pt>
    <dgm:pt modelId="{59825FAA-ADC3-49AE-9F7E-6761601EB04E}" type="pres">
      <dgm:prSet presAssocID="{DC20D513-D9DA-4728-9BE6-68FEFE45CB4F}" presName="sibTrans" presStyleCnt="0"/>
      <dgm:spPr/>
    </dgm:pt>
    <dgm:pt modelId="{423FF5EB-1E6C-426D-BF2F-7A899905CD2E}" type="pres">
      <dgm:prSet presAssocID="{C0C42FCF-3BA3-49DC-AE56-D7E0B02B9C4F}" presName="compNode" presStyleCnt="0"/>
      <dgm:spPr/>
    </dgm:pt>
    <dgm:pt modelId="{70B00335-90C8-47A9-A490-944B356E669D}" type="pres">
      <dgm:prSet presAssocID="{C0C42FCF-3BA3-49DC-AE56-D7E0B02B9C4F}" presName="iconBgRect" presStyleLbl="bgShp" presStyleIdx="2" presStyleCnt="4"/>
      <dgm:spPr/>
    </dgm:pt>
    <dgm:pt modelId="{FD3A1093-D3A6-4402-ADC7-88E5B9661C24}" type="pres">
      <dgm:prSet presAssocID="{C0C42FCF-3BA3-49DC-AE56-D7E0B02B9C4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85FA5D59-51A9-472E-AF80-853F48E98EA7}" type="pres">
      <dgm:prSet presAssocID="{C0C42FCF-3BA3-49DC-AE56-D7E0B02B9C4F}" presName="spaceRect" presStyleCnt="0"/>
      <dgm:spPr/>
    </dgm:pt>
    <dgm:pt modelId="{2A6EA048-458C-4369-A9BF-6A1ECB5C146E}" type="pres">
      <dgm:prSet presAssocID="{C0C42FCF-3BA3-49DC-AE56-D7E0B02B9C4F}" presName="textRect" presStyleLbl="revTx" presStyleIdx="2" presStyleCnt="4">
        <dgm:presLayoutVars>
          <dgm:chMax val="1"/>
          <dgm:chPref val="1"/>
        </dgm:presLayoutVars>
      </dgm:prSet>
      <dgm:spPr/>
    </dgm:pt>
    <dgm:pt modelId="{82F42E02-64AC-4623-A74A-5725F0CEF0B1}" type="pres">
      <dgm:prSet presAssocID="{181569CA-7C8E-4094-8867-DA9475F974F5}" presName="sibTrans" presStyleCnt="0"/>
      <dgm:spPr/>
    </dgm:pt>
    <dgm:pt modelId="{C76E6111-3979-40DC-BC4B-9B39F97727DD}" type="pres">
      <dgm:prSet presAssocID="{FC0B2ACE-DB6C-44E3-9CBC-4DE5D92DD80F}" presName="compNode" presStyleCnt="0"/>
      <dgm:spPr/>
    </dgm:pt>
    <dgm:pt modelId="{C355EDD8-EA34-49E9-ABC0-E5BC6AC5E64E}" type="pres">
      <dgm:prSet presAssocID="{FC0B2ACE-DB6C-44E3-9CBC-4DE5D92DD80F}" presName="iconBgRect" presStyleLbl="bgShp" presStyleIdx="3" presStyleCnt="4"/>
      <dgm:spPr/>
    </dgm:pt>
    <dgm:pt modelId="{28313180-032B-472B-A655-28B4B6B9D96C}" type="pres">
      <dgm:prSet presAssocID="{FC0B2ACE-DB6C-44E3-9CBC-4DE5D92DD80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10717746-5559-493D-AC92-390CA675568D}" type="pres">
      <dgm:prSet presAssocID="{FC0B2ACE-DB6C-44E3-9CBC-4DE5D92DD80F}" presName="spaceRect" presStyleCnt="0"/>
      <dgm:spPr/>
    </dgm:pt>
    <dgm:pt modelId="{D8BF83DB-4E07-4A03-9D24-FE772928F8B9}" type="pres">
      <dgm:prSet presAssocID="{FC0B2ACE-DB6C-44E3-9CBC-4DE5D92DD80F}" presName="textRect" presStyleLbl="revTx" presStyleIdx="3" presStyleCnt="4">
        <dgm:presLayoutVars>
          <dgm:chMax val="1"/>
          <dgm:chPref val="1"/>
        </dgm:presLayoutVars>
      </dgm:prSet>
      <dgm:spPr/>
    </dgm:pt>
  </dgm:ptLst>
  <dgm:cxnLst>
    <dgm:cxn modelId="{FB321C13-0122-47A0-A0CA-13B06EB78D52}" srcId="{CAAD310D-8D19-430D-BAD1-4BFB2D2AD5B3}" destId="{B1108E50-6B49-4E07-96CF-44DF436CD681}" srcOrd="1" destOrd="0" parTransId="{BC1A52C9-4EC7-4E0C-A241-F96D1193F01A}" sibTransId="{DC20D513-D9DA-4728-9BE6-68FEFE45CB4F}"/>
    <dgm:cxn modelId="{BA51C64B-4680-4AA7-BAAF-6943E59C9E86}" type="presOf" srcId="{C0C42FCF-3BA3-49DC-AE56-D7E0B02B9C4F}" destId="{2A6EA048-458C-4369-A9BF-6A1ECB5C146E}" srcOrd="0" destOrd="0" presId="urn:microsoft.com/office/officeart/2018/5/layout/IconCircleLabelList"/>
    <dgm:cxn modelId="{AD669C6F-EC8B-449E-A8CB-97C40FE1D981}" srcId="{CAAD310D-8D19-430D-BAD1-4BFB2D2AD5B3}" destId="{FC0B2ACE-DB6C-44E3-9CBC-4DE5D92DD80F}" srcOrd="3" destOrd="0" parTransId="{75E137E7-0F52-46A6-80F1-BFF0E951124E}" sibTransId="{428AEF5E-2E7A-457F-9C55-67AF44863189}"/>
    <dgm:cxn modelId="{0F38E28F-8124-4CED-A57E-C1A4ACED17EE}" type="presOf" srcId="{CAAD310D-8D19-430D-BAD1-4BFB2D2AD5B3}" destId="{9A26CB86-2DDF-4E90-9784-9FFBF510EC52}" srcOrd="0" destOrd="0" presId="urn:microsoft.com/office/officeart/2018/5/layout/IconCircleLabelList"/>
    <dgm:cxn modelId="{DA68BBA5-A678-4A33-A101-482D1EB9151B}" type="presOf" srcId="{FC0B2ACE-DB6C-44E3-9CBC-4DE5D92DD80F}" destId="{D8BF83DB-4E07-4A03-9D24-FE772928F8B9}" srcOrd="0" destOrd="0" presId="urn:microsoft.com/office/officeart/2018/5/layout/IconCircleLabelList"/>
    <dgm:cxn modelId="{8FA77ABD-D4BC-466C-A963-62052FEEEC42}" type="presOf" srcId="{B1108E50-6B49-4E07-96CF-44DF436CD681}" destId="{2447E937-2245-4220-8AC9-D30D4FB33E9A}" srcOrd="0" destOrd="0" presId="urn:microsoft.com/office/officeart/2018/5/layout/IconCircleLabelList"/>
    <dgm:cxn modelId="{6D80CBC8-F558-4E53-AB2B-40EC2EA85FAD}" type="presOf" srcId="{7B430392-B853-4F45-96E6-8BDDD7E88793}" destId="{4CF858DE-B273-40E9-A004-BA213CBBDAA6}" srcOrd="0" destOrd="0" presId="urn:microsoft.com/office/officeart/2018/5/layout/IconCircleLabelList"/>
    <dgm:cxn modelId="{D59EBCC9-88EE-4E7E-902D-6EC3B29FB764}" srcId="{CAAD310D-8D19-430D-BAD1-4BFB2D2AD5B3}" destId="{C0C42FCF-3BA3-49DC-AE56-D7E0B02B9C4F}" srcOrd="2" destOrd="0" parTransId="{E6F1386E-E059-4E05-B675-801F6D394ADA}" sibTransId="{181569CA-7C8E-4094-8867-DA9475F974F5}"/>
    <dgm:cxn modelId="{2417CBD5-791E-4137-8BDB-FDB6DE365ADD}" srcId="{CAAD310D-8D19-430D-BAD1-4BFB2D2AD5B3}" destId="{7B430392-B853-4F45-96E6-8BDDD7E88793}" srcOrd="0" destOrd="0" parTransId="{497880E1-1EDB-4099-8071-FC53717DD56B}" sibTransId="{ED6DAA09-9189-4ADC-A6E1-594C0F23CA55}"/>
    <dgm:cxn modelId="{3E53B13B-9812-4999-A4CD-E210EBDF60D9}" type="presParOf" srcId="{9A26CB86-2DDF-4E90-9784-9FFBF510EC52}" destId="{988F196F-4313-4709-8FDD-572BD9D13B23}" srcOrd="0" destOrd="0" presId="urn:microsoft.com/office/officeart/2018/5/layout/IconCircleLabelList"/>
    <dgm:cxn modelId="{2A0FBC2B-48B9-45AC-A5DB-7F247B688C1D}" type="presParOf" srcId="{988F196F-4313-4709-8FDD-572BD9D13B23}" destId="{4C6711A0-52D0-483F-9B05-3259956D4C53}" srcOrd="0" destOrd="0" presId="urn:microsoft.com/office/officeart/2018/5/layout/IconCircleLabelList"/>
    <dgm:cxn modelId="{7A9C6978-ADFA-4D6E-8F55-ED10FC04CCEB}" type="presParOf" srcId="{988F196F-4313-4709-8FDD-572BD9D13B23}" destId="{2F57392C-4CAC-4715-85F2-7F748284D241}" srcOrd="1" destOrd="0" presId="urn:microsoft.com/office/officeart/2018/5/layout/IconCircleLabelList"/>
    <dgm:cxn modelId="{25724C1D-FBEB-48A7-B0DC-F81F926CEF94}" type="presParOf" srcId="{988F196F-4313-4709-8FDD-572BD9D13B23}" destId="{0B1F408B-EB5B-45B5-BF50-2EC383980351}" srcOrd="2" destOrd="0" presId="urn:microsoft.com/office/officeart/2018/5/layout/IconCircleLabelList"/>
    <dgm:cxn modelId="{193734E8-8A8F-43A4-A682-3A05BD2081F7}" type="presParOf" srcId="{988F196F-4313-4709-8FDD-572BD9D13B23}" destId="{4CF858DE-B273-40E9-A004-BA213CBBDAA6}" srcOrd="3" destOrd="0" presId="urn:microsoft.com/office/officeart/2018/5/layout/IconCircleLabelList"/>
    <dgm:cxn modelId="{2D3530F0-55A8-40DB-BEBB-E0E8161E3081}" type="presParOf" srcId="{9A26CB86-2DDF-4E90-9784-9FFBF510EC52}" destId="{EA3AA588-59CD-4E25-BCD8-0BEA97E99411}" srcOrd="1" destOrd="0" presId="urn:microsoft.com/office/officeart/2018/5/layout/IconCircleLabelList"/>
    <dgm:cxn modelId="{E2A9FBF8-116D-41C5-97B4-6DB647E84B63}" type="presParOf" srcId="{9A26CB86-2DDF-4E90-9784-9FFBF510EC52}" destId="{B2E9F308-334B-4D4C-B831-C5B2C0168F9A}" srcOrd="2" destOrd="0" presId="urn:microsoft.com/office/officeart/2018/5/layout/IconCircleLabelList"/>
    <dgm:cxn modelId="{3BEF3E69-702A-4AD1-A97F-7700C9226E53}" type="presParOf" srcId="{B2E9F308-334B-4D4C-B831-C5B2C0168F9A}" destId="{BB94810A-651B-4732-AC27-7D18B472BB3E}" srcOrd="0" destOrd="0" presId="urn:microsoft.com/office/officeart/2018/5/layout/IconCircleLabelList"/>
    <dgm:cxn modelId="{5FFF4C5D-35DF-4D21-B318-D081210AD283}" type="presParOf" srcId="{B2E9F308-334B-4D4C-B831-C5B2C0168F9A}" destId="{31836AAA-9A1F-43F7-88FA-ED333F8F8C01}" srcOrd="1" destOrd="0" presId="urn:microsoft.com/office/officeart/2018/5/layout/IconCircleLabelList"/>
    <dgm:cxn modelId="{07CC0753-59FB-430A-BDD7-6AA8C0969140}" type="presParOf" srcId="{B2E9F308-334B-4D4C-B831-C5B2C0168F9A}" destId="{7617F119-D7E7-4028-A6F5-B5AF57687131}" srcOrd="2" destOrd="0" presId="urn:microsoft.com/office/officeart/2018/5/layout/IconCircleLabelList"/>
    <dgm:cxn modelId="{54661A61-BE95-46F1-80BC-89C67B6D4ED1}" type="presParOf" srcId="{B2E9F308-334B-4D4C-B831-C5B2C0168F9A}" destId="{2447E937-2245-4220-8AC9-D30D4FB33E9A}" srcOrd="3" destOrd="0" presId="urn:microsoft.com/office/officeart/2018/5/layout/IconCircleLabelList"/>
    <dgm:cxn modelId="{8EC3704E-4EFD-4C90-A698-9D5F89FB886A}" type="presParOf" srcId="{9A26CB86-2DDF-4E90-9784-9FFBF510EC52}" destId="{59825FAA-ADC3-49AE-9F7E-6761601EB04E}" srcOrd="3" destOrd="0" presId="urn:microsoft.com/office/officeart/2018/5/layout/IconCircleLabelList"/>
    <dgm:cxn modelId="{644FF363-DD67-4B5B-AF05-675F6DB9FB49}" type="presParOf" srcId="{9A26CB86-2DDF-4E90-9784-9FFBF510EC52}" destId="{423FF5EB-1E6C-426D-BF2F-7A899905CD2E}" srcOrd="4" destOrd="0" presId="urn:microsoft.com/office/officeart/2018/5/layout/IconCircleLabelList"/>
    <dgm:cxn modelId="{EAD141EB-EF10-4B10-A40C-45F51D3D32DF}" type="presParOf" srcId="{423FF5EB-1E6C-426D-BF2F-7A899905CD2E}" destId="{70B00335-90C8-47A9-A490-944B356E669D}" srcOrd="0" destOrd="0" presId="urn:microsoft.com/office/officeart/2018/5/layout/IconCircleLabelList"/>
    <dgm:cxn modelId="{26FD04C7-C861-40B0-A71C-54C8F1BB10B7}" type="presParOf" srcId="{423FF5EB-1E6C-426D-BF2F-7A899905CD2E}" destId="{FD3A1093-D3A6-4402-ADC7-88E5B9661C24}" srcOrd="1" destOrd="0" presId="urn:microsoft.com/office/officeart/2018/5/layout/IconCircleLabelList"/>
    <dgm:cxn modelId="{5092E8FE-7CF7-4748-B554-1C695BD61EF6}" type="presParOf" srcId="{423FF5EB-1E6C-426D-BF2F-7A899905CD2E}" destId="{85FA5D59-51A9-472E-AF80-853F48E98EA7}" srcOrd="2" destOrd="0" presId="urn:microsoft.com/office/officeart/2018/5/layout/IconCircleLabelList"/>
    <dgm:cxn modelId="{014B7D2C-4B7C-4DB7-B38D-87B8FE9F4AA2}" type="presParOf" srcId="{423FF5EB-1E6C-426D-BF2F-7A899905CD2E}" destId="{2A6EA048-458C-4369-A9BF-6A1ECB5C146E}" srcOrd="3" destOrd="0" presId="urn:microsoft.com/office/officeart/2018/5/layout/IconCircleLabelList"/>
    <dgm:cxn modelId="{B00FC1C0-813C-4DC5-8C14-EF41CB066DF5}" type="presParOf" srcId="{9A26CB86-2DDF-4E90-9784-9FFBF510EC52}" destId="{82F42E02-64AC-4623-A74A-5725F0CEF0B1}" srcOrd="5" destOrd="0" presId="urn:microsoft.com/office/officeart/2018/5/layout/IconCircleLabelList"/>
    <dgm:cxn modelId="{7AFA2C80-8778-41D0-A09E-9EA9656DA127}" type="presParOf" srcId="{9A26CB86-2DDF-4E90-9784-9FFBF510EC52}" destId="{C76E6111-3979-40DC-BC4B-9B39F97727DD}" srcOrd="6" destOrd="0" presId="urn:microsoft.com/office/officeart/2018/5/layout/IconCircleLabelList"/>
    <dgm:cxn modelId="{C6DBBE12-622A-4230-ADA1-A3CD6D8B23D4}" type="presParOf" srcId="{C76E6111-3979-40DC-BC4B-9B39F97727DD}" destId="{C355EDD8-EA34-49E9-ABC0-E5BC6AC5E64E}" srcOrd="0" destOrd="0" presId="urn:microsoft.com/office/officeart/2018/5/layout/IconCircleLabelList"/>
    <dgm:cxn modelId="{C6007D93-BA93-4E94-B5D5-B671115B6A6A}" type="presParOf" srcId="{C76E6111-3979-40DC-BC4B-9B39F97727DD}" destId="{28313180-032B-472B-A655-28B4B6B9D96C}" srcOrd="1" destOrd="0" presId="urn:microsoft.com/office/officeart/2018/5/layout/IconCircleLabelList"/>
    <dgm:cxn modelId="{36ECA476-A366-4751-8FC4-3D8A037E1B83}" type="presParOf" srcId="{C76E6111-3979-40DC-BC4B-9B39F97727DD}" destId="{10717746-5559-493D-AC92-390CA675568D}" srcOrd="2" destOrd="0" presId="urn:microsoft.com/office/officeart/2018/5/layout/IconCircleLabelList"/>
    <dgm:cxn modelId="{4F8FA1FA-D74F-4487-A0AE-D3CD3A65140F}" type="presParOf" srcId="{C76E6111-3979-40DC-BC4B-9B39F97727DD}" destId="{D8BF83DB-4E07-4A03-9D24-FE772928F8B9}"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A2E40D-F5EC-4E38-AF55-6D51E668C5C6}"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201FA0F9-ECE3-41EC-8E72-D459F1FE666E}">
      <dgm:prSet phldrT="[Text]" phldr="0"/>
      <dgm:spPr/>
      <dgm:t>
        <a:bodyPr/>
        <a:lstStyle/>
        <a:p>
          <a:pPr rtl="0"/>
          <a:r>
            <a:rPr lang="en-US" b="1" dirty="0"/>
            <a:t>Answer all questions</a:t>
          </a:r>
        </a:p>
      </dgm:t>
    </dgm:pt>
    <dgm:pt modelId="{4404C497-AEF0-4CB4-A47B-93D8B1B096C0}" type="parTrans" cxnId="{444C3CD9-C89C-45EF-8151-312AC6E17AA0}">
      <dgm:prSet/>
      <dgm:spPr/>
      <dgm:t>
        <a:bodyPr/>
        <a:lstStyle/>
        <a:p>
          <a:endParaRPr lang="en-US"/>
        </a:p>
      </dgm:t>
    </dgm:pt>
    <dgm:pt modelId="{87F55841-9970-42B7-9A00-CFFAFFDC7663}" type="sibTrans" cxnId="{444C3CD9-C89C-45EF-8151-312AC6E17AA0}">
      <dgm:prSet/>
      <dgm:spPr/>
      <dgm:t>
        <a:bodyPr/>
        <a:lstStyle/>
        <a:p>
          <a:endParaRPr lang="en-US" dirty="0"/>
        </a:p>
      </dgm:t>
    </dgm:pt>
    <dgm:pt modelId="{037F3847-EBC7-40BC-B194-759383AE0842}">
      <dgm:prSet phldrT="[Text]" phldr="0"/>
      <dgm:spPr/>
      <dgm:t>
        <a:bodyPr/>
        <a:lstStyle/>
        <a:p>
          <a:pPr rtl="0"/>
          <a:r>
            <a:rPr lang="en-US" b="0" dirty="0">
              <a:solidFill>
                <a:schemeClr val="bg1"/>
              </a:solidFill>
            </a:rPr>
            <a:t>Add columns and rows to OBRA table on page 13</a:t>
          </a:r>
        </a:p>
      </dgm:t>
    </dgm:pt>
    <dgm:pt modelId="{DE06F7B1-B127-499D-8976-ECF656DE4299}" type="parTrans" cxnId="{C90EA2AB-7A70-44F2-AB41-708F173B71F9}">
      <dgm:prSet/>
      <dgm:spPr/>
      <dgm:t>
        <a:bodyPr/>
        <a:lstStyle/>
        <a:p>
          <a:endParaRPr lang="en-US"/>
        </a:p>
      </dgm:t>
    </dgm:pt>
    <dgm:pt modelId="{2866E80B-7F0B-4E39-9922-8923C194285E}" type="sibTrans" cxnId="{C90EA2AB-7A70-44F2-AB41-708F173B71F9}">
      <dgm:prSet/>
      <dgm:spPr/>
      <dgm:t>
        <a:bodyPr/>
        <a:lstStyle/>
        <a:p>
          <a:endParaRPr lang="en-US" dirty="0"/>
        </a:p>
      </dgm:t>
    </dgm:pt>
    <dgm:pt modelId="{825C39A7-86FA-4CAC-A58F-F549578B0622}">
      <dgm:prSet phldrT="[Text]" phldr="0"/>
      <dgm:spPr/>
      <dgm:t>
        <a:bodyPr/>
        <a:lstStyle/>
        <a:p>
          <a:pPr rtl="0"/>
          <a:r>
            <a:rPr lang="en-US" dirty="0"/>
            <a:t>Reimbursement letters/sponsor invoices on page 18</a:t>
          </a:r>
        </a:p>
      </dgm:t>
    </dgm:pt>
    <dgm:pt modelId="{B22184B1-ACA1-405A-BA97-D04EF2D33DD2}" type="parTrans" cxnId="{2A3528AA-B8A7-4EAF-B29C-11E42AB3CEE6}">
      <dgm:prSet/>
      <dgm:spPr/>
      <dgm:t>
        <a:bodyPr/>
        <a:lstStyle/>
        <a:p>
          <a:endParaRPr lang="en-US"/>
        </a:p>
      </dgm:t>
    </dgm:pt>
    <dgm:pt modelId="{961C5652-1E80-486D-B29A-F0193A97B0A0}" type="sibTrans" cxnId="{2A3528AA-B8A7-4EAF-B29C-11E42AB3CEE6}">
      <dgm:prSet/>
      <dgm:spPr/>
      <dgm:t>
        <a:bodyPr/>
        <a:lstStyle/>
        <a:p>
          <a:endParaRPr lang="en-US" dirty="0"/>
        </a:p>
      </dgm:t>
    </dgm:pt>
    <dgm:pt modelId="{0521DC21-FB63-4601-AB3B-CCE382E24746}">
      <dgm:prSet phldrT="[Text]" phldr="0"/>
      <dgm:spPr/>
      <dgm:t>
        <a:bodyPr/>
        <a:lstStyle/>
        <a:p>
          <a:pPr rtl="0"/>
          <a:r>
            <a:rPr lang="en-US" dirty="0"/>
            <a:t>Supplemental items printed and included</a:t>
          </a:r>
        </a:p>
      </dgm:t>
    </dgm:pt>
    <dgm:pt modelId="{31C492E3-335B-46CA-91C4-5ABA15EB4288}" type="parTrans" cxnId="{CEC61E45-449B-444C-BD4B-47015CBB970B}">
      <dgm:prSet/>
      <dgm:spPr/>
      <dgm:t>
        <a:bodyPr/>
        <a:lstStyle/>
        <a:p>
          <a:endParaRPr lang="en-US"/>
        </a:p>
      </dgm:t>
    </dgm:pt>
    <dgm:pt modelId="{C88B5959-5755-45C4-BC08-4B7468B7253F}" type="sibTrans" cxnId="{CEC61E45-449B-444C-BD4B-47015CBB970B}">
      <dgm:prSet/>
      <dgm:spPr/>
      <dgm:t>
        <a:bodyPr/>
        <a:lstStyle/>
        <a:p>
          <a:endParaRPr lang="en-US" dirty="0"/>
        </a:p>
      </dgm:t>
    </dgm:pt>
    <dgm:pt modelId="{D1450020-8709-4000-B8DD-6F0288966017}">
      <dgm:prSet phldrT="[Text]" phldr="0"/>
      <dgm:spPr/>
      <dgm:t>
        <a:bodyPr/>
        <a:lstStyle/>
        <a:p>
          <a:pPr rtl="0"/>
          <a:r>
            <a:rPr lang="en-US" dirty="0">
              <a:solidFill>
                <a:srgbClr val="FF0000"/>
              </a:solidFill>
              <a:latin typeface="Calibri"/>
            </a:rPr>
            <a:t> </a:t>
          </a:r>
          <a:r>
            <a:rPr lang="en-US" dirty="0">
              <a:solidFill>
                <a:schemeClr val="bg1"/>
              </a:solidFill>
              <a:latin typeface="Calibri"/>
            </a:rPr>
            <a:t>Class and student records on a flash drive</a:t>
          </a:r>
          <a:endParaRPr lang="en-US" dirty="0">
            <a:solidFill>
              <a:schemeClr val="bg1"/>
            </a:solidFill>
          </a:endParaRPr>
        </a:p>
      </dgm:t>
    </dgm:pt>
    <dgm:pt modelId="{F5FBF575-261D-4BD4-8CC6-F85201D4BE42}" type="parTrans" cxnId="{D4AFD046-9098-43C1-AC53-0FED7AE10621}">
      <dgm:prSet/>
      <dgm:spPr/>
      <dgm:t>
        <a:bodyPr/>
        <a:lstStyle/>
        <a:p>
          <a:endParaRPr lang="en-US"/>
        </a:p>
      </dgm:t>
    </dgm:pt>
    <dgm:pt modelId="{337AF5E6-5943-499C-9A43-022320127BF4}" type="sibTrans" cxnId="{D4AFD046-9098-43C1-AC53-0FED7AE10621}">
      <dgm:prSet/>
      <dgm:spPr/>
      <dgm:t>
        <a:bodyPr/>
        <a:lstStyle/>
        <a:p>
          <a:endParaRPr lang="en-US" dirty="0"/>
        </a:p>
      </dgm:t>
    </dgm:pt>
    <dgm:pt modelId="{129AD2E7-E413-4C30-B947-DD63AEC502E9}">
      <dgm:prSet phldr="0"/>
      <dgm:spPr/>
      <dgm:t>
        <a:bodyPr/>
        <a:lstStyle/>
        <a:p>
          <a:pPr rtl="0"/>
          <a:r>
            <a:rPr lang="en-US" dirty="0">
              <a:latin typeface="Calibri"/>
            </a:rPr>
            <a:t>Pages 21, 22, 23, and 24 signed</a:t>
          </a:r>
        </a:p>
      </dgm:t>
    </dgm:pt>
    <dgm:pt modelId="{7FA28BC2-83C0-4916-8124-7C2019D9E81E}" type="parTrans" cxnId="{5CE07B5B-B839-45E2-AB89-7123C769491A}">
      <dgm:prSet/>
      <dgm:spPr/>
      <dgm:t>
        <a:bodyPr/>
        <a:lstStyle/>
        <a:p>
          <a:endParaRPr lang="en-US"/>
        </a:p>
      </dgm:t>
    </dgm:pt>
    <dgm:pt modelId="{F78C6D64-51E3-4355-9268-7CDEFD4F8DA4}" type="sibTrans" cxnId="{5CE07B5B-B839-45E2-AB89-7123C769491A}">
      <dgm:prSet/>
      <dgm:spPr/>
      <dgm:t>
        <a:bodyPr/>
        <a:lstStyle/>
        <a:p>
          <a:endParaRPr lang="en-US" dirty="0"/>
        </a:p>
        <a:p>
          <a:endParaRPr lang="en-US" dirty="0"/>
        </a:p>
      </dgm:t>
    </dgm:pt>
    <dgm:pt modelId="{D5982191-B325-4694-9425-09FFBC1A9D6F}">
      <dgm:prSet phldr="0"/>
      <dgm:spPr/>
      <dgm:t>
        <a:bodyPr/>
        <a:lstStyle/>
        <a:p>
          <a:pPr rtl="0"/>
          <a:r>
            <a:rPr lang="en-US" dirty="0">
              <a:latin typeface="Calibri"/>
            </a:rPr>
            <a:t>Verify completed thoroughly</a:t>
          </a:r>
        </a:p>
      </dgm:t>
    </dgm:pt>
    <dgm:pt modelId="{0731BF37-7B74-4E62-B915-24AD94196D96}" type="parTrans" cxnId="{06E3F941-2E4D-4AB9-80E0-341AE636F8D0}">
      <dgm:prSet/>
      <dgm:spPr/>
      <dgm:t>
        <a:bodyPr/>
        <a:lstStyle/>
        <a:p>
          <a:endParaRPr lang="en-US"/>
        </a:p>
      </dgm:t>
    </dgm:pt>
    <dgm:pt modelId="{A7FC5FF6-D448-4663-96A0-596AB11D9533}" type="sibTrans" cxnId="{06E3F941-2E4D-4AB9-80E0-341AE636F8D0}">
      <dgm:prSet/>
      <dgm:spPr/>
      <dgm:t>
        <a:bodyPr/>
        <a:lstStyle/>
        <a:p>
          <a:endParaRPr lang="en-US" dirty="0"/>
        </a:p>
        <a:p>
          <a:endParaRPr lang="en-US" dirty="0"/>
        </a:p>
      </dgm:t>
    </dgm:pt>
    <dgm:pt modelId="{EF900F6F-28BE-467A-9C28-88DFA05AFA22}">
      <dgm:prSet/>
      <dgm:spPr/>
      <dgm:t>
        <a:bodyPr/>
        <a:lstStyle/>
        <a:p>
          <a:pPr rtl="0"/>
          <a:r>
            <a:rPr lang="en-US" b="0" dirty="0"/>
            <a:t>Send password separately</a:t>
          </a:r>
        </a:p>
      </dgm:t>
    </dgm:pt>
    <dgm:pt modelId="{4C49F7B6-3A9D-4B34-89B5-37A6F59863F9}" type="parTrans" cxnId="{1C90AA09-920E-4321-BAE8-62AA0EFA4722}">
      <dgm:prSet/>
      <dgm:spPr/>
      <dgm:t>
        <a:bodyPr/>
        <a:lstStyle/>
        <a:p>
          <a:endParaRPr lang="en-US"/>
        </a:p>
      </dgm:t>
    </dgm:pt>
    <dgm:pt modelId="{AF6A7D9F-F1B8-4E4E-8DA0-4661ACE1116A}" type="sibTrans" cxnId="{1C90AA09-920E-4321-BAE8-62AA0EFA4722}">
      <dgm:prSet/>
      <dgm:spPr/>
      <dgm:t>
        <a:bodyPr/>
        <a:lstStyle/>
        <a:p>
          <a:endParaRPr lang="en-US"/>
        </a:p>
      </dgm:t>
    </dgm:pt>
    <dgm:pt modelId="{CE9C37AB-A6C7-4640-9462-4C71E750AD3C}" type="pres">
      <dgm:prSet presAssocID="{81A2E40D-F5EC-4E38-AF55-6D51E668C5C6}" presName="Name0" presStyleCnt="0">
        <dgm:presLayoutVars>
          <dgm:dir/>
          <dgm:resizeHandles val="exact"/>
        </dgm:presLayoutVars>
      </dgm:prSet>
      <dgm:spPr/>
    </dgm:pt>
    <dgm:pt modelId="{654254F5-F993-4EA2-90F1-436224D0DD11}" type="pres">
      <dgm:prSet presAssocID="{201FA0F9-ECE3-41EC-8E72-D459F1FE666E}" presName="node" presStyleLbl="node1" presStyleIdx="0" presStyleCnt="8" custLinFactNeighborX="-1272" custLinFactNeighborY="-707">
        <dgm:presLayoutVars>
          <dgm:bulletEnabled val="1"/>
        </dgm:presLayoutVars>
      </dgm:prSet>
      <dgm:spPr/>
    </dgm:pt>
    <dgm:pt modelId="{404416F8-1FED-4823-9868-61AA3DD1C07C}" type="pres">
      <dgm:prSet presAssocID="{87F55841-9970-42B7-9A00-CFFAFFDC7663}" presName="sibTrans" presStyleLbl="sibTrans1D1" presStyleIdx="0" presStyleCnt="7"/>
      <dgm:spPr/>
    </dgm:pt>
    <dgm:pt modelId="{5276FEF1-581E-4893-8730-EBB13BD16C9E}" type="pres">
      <dgm:prSet presAssocID="{87F55841-9970-42B7-9A00-CFFAFFDC7663}" presName="connectorText" presStyleLbl="sibTrans1D1" presStyleIdx="0" presStyleCnt="7"/>
      <dgm:spPr/>
    </dgm:pt>
    <dgm:pt modelId="{637B7ABE-F52F-4058-A5C1-E53CAFC3674B}" type="pres">
      <dgm:prSet presAssocID="{037F3847-EBC7-40BC-B194-759383AE0842}" presName="node" presStyleLbl="node1" presStyleIdx="1" presStyleCnt="8">
        <dgm:presLayoutVars>
          <dgm:bulletEnabled val="1"/>
        </dgm:presLayoutVars>
      </dgm:prSet>
      <dgm:spPr/>
    </dgm:pt>
    <dgm:pt modelId="{242DDFFE-3C6E-4DB5-BCF6-EFE11A516840}" type="pres">
      <dgm:prSet presAssocID="{2866E80B-7F0B-4E39-9922-8923C194285E}" presName="sibTrans" presStyleLbl="sibTrans1D1" presStyleIdx="1" presStyleCnt="7"/>
      <dgm:spPr/>
    </dgm:pt>
    <dgm:pt modelId="{72F1A63A-DA92-431F-B78C-45C191404133}" type="pres">
      <dgm:prSet presAssocID="{2866E80B-7F0B-4E39-9922-8923C194285E}" presName="connectorText" presStyleLbl="sibTrans1D1" presStyleIdx="1" presStyleCnt="7"/>
      <dgm:spPr/>
    </dgm:pt>
    <dgm:pt modelId="{1AB64DFA-792A-444E-B69A-B7819F8EFD1C}" type="pres">
      <dgm:prSet presAssocID="{825C39A7-86FA-4CAC-A58F-F549578B0622}" presName="node" presStyleLbl="node1" presStyleIdx="2" presStyleCnt="8">
        <dgm:presLayoutVars>
          <dgm:bulletEnabled val="1"/>
        </dgm:presLayoutVars>
      </dgm:prSet>
      <dgm:spPr/>
    </dgm:pt>
    <dgm:pt modelId="{0CB73DED-6FA5-44B9-B46F-1EFB55BF4729}" type="pres">
      <dgm:prSet presAssocID="{961C5652-1E80-486D-B29A-F0193A97B0A0}" presName="sibTrans" presStyleLbl="sibTrans1D1" presStyleIdx="2" presStyleCnt="7"/>
      <dgm:spPr/>
    </dgm:pt>
    <dgm:pt modelId="{4A1F2A41-59DB-4A04-A0A7-BBAD0726CF4B}" type="pres">
      <dgm:prSet presAssocID="{961C5652-1E80-486D-B29A-F0193A97B0A0}" presName="connectorText" presStyleLbl="sibTrans1D1" presStyleIdx="2" presStyleCnt="7"/>
      <dgm:spPr/>
    </dgm:pt>
    <dgm:pt modelId="{E354F7D5-66B5-421D-8728-2282537DAA75}" type="pres">
      <dgm:prSet presAssocID="{129AD2E7-E413-4C30-B947-DD63AEC502E9}" presName="node" presStyleLbl="node1" presStyleIdx="3" presStyleCnt="8">
        <dgm:presLayoutVars>
          <dgm:bulletEnabled val="1"/>
        </dgm:presLayoutVars>
      </dgm:prSet>
      <dgm:spPr/>
    </dgm:pt>
    <dgm:pt modelId="{0C21D390-626E-4EF8-BAB9-224B84F77965}" type="pres">
      <dgm:prSet presAssocID="{F78C6D64-51E3-4355-9268-7CDEFD4F8DA4}" presName="sibTrans" presStyleLbl="sibTrans1D1" presStyleIdx="3" presStyleCnt="7"/>
      <dgm:spPr/>
    </dgm:pt>
    <dgm:pt modelId="{ABECC038-C868-496F-9CB9-B6AF8D1999A9}" type="pres">
      <dgm:prSet presAssocID="{F78C6D64-51E3-4355-9268-7CDEFD4F8DA4}" presName="connectorText" presStyleLbl="sibTrans1D1" presStyleIdx="3" presStyleCnt="7"/>
      <dgm:spPr/>
    </dgm:pt>
    <dgm:pt modelId="{903E94B3-634B-4FCD-B82B-A329F5455A1B}" type="pres">
      <dgm:prSet presAssocID="{D5982191-B325-4694-9425-09FFBC1A9D6F}" presName="node" presStyleLbl="node1" presStyleIdx="4" presStyleCnt="8">
        <dgm:presLayoutVars>
          <dgm:bulletEnabled val="1"/>
        </dgm:presLayoutVars>
      </dgm:prSet>
      <dgm:spPr/>
    </dgm:pt>
    <dgm:pt modelId="{1E4334EE-50D6-4831-A7FE-FCC339B414DC}" type="pres">
      <dgm:prSet presAssocID="{A7FC5FF6-D448-4663-96A0-596AB11D9533}" presName="sibTrans" presStyleLbl="sibTrans1D1" presStyleIdx="4" presStyleCnt="7"/>
      <dgm:spPr/>
    </dgm:pt>
    <dgm:pt modelId="{D0FF4D7E-101F-498E-8005-0D42D2AEC2DE}" type="pres">
      <dgm:prSet presAssocID="{A7FC5FF6-D448-4663-96A0-596AB11D9533}" presName="connectorText" presStyleLbl="sibTrans1D1" presStyleIdx="4" presStyleCnt="7"/>
      <dgm:spPr/>
    </dgm:pt>
    <dgm:pt modelId="{5DC51E33-FC53-4C69-8EDE-10137F910B53}" type="pres">
      <dgm:prSet presAssocID="{0521DC21-FB63-4601-AB3B-CCE382E24746}" presName="node" presStyleLbl="node1" presStyleIdx="5" presStyleCnt="8">
        <dgm:presLayoutVars>
          <dgm:bulletEnabled val="1"/>
        </dgm:presLayoutVars>
      </dgm:prSet>
      <dgm:spPr/>
    </dgm:pt>
    <dgm:pt modelId="{CC73507F-B09B-4EFF-8C93-C1833BC8C13B}" type="pres">
      <dgm:prSet presAssocID="{C88B5959-5755-45C4-BC08-4B7468B7253F}" presName="sibTrans" presStyleLbl="sibTrans1D1" presStyleIdx="5" presStyleCnt="7"/>
      <dgm:spPr/>
    </dgm:pt>
    <dgm:pt modelId="{1FAB334E-453A-4B5A-8A8D-E9986F138021}" type="pres">
      <dgm:prSet presAssocID="{C88B5959-5755-45C4-BC08-4B7468B7253F}" presName="connectorText" presStyleLbl="sibTrans1D1" presStyleIdx="5" presStyleCnt="7"/>
      <dgm:spPr/>
    </dgm:pt>
    <dgm:pt modelId="{D04D2082-E6D5-4AE0-90AA-699C07690A9D}" type="pres">
      <dgm:prSet presAssocID="{D1450020-8709-4000-B8DD-6F0288966017}" presName="node" presStyleLbl="node1" presStyleIdx="6" presStyleCnt="8">
        <dgm:presLayoutVars>
          <dgm:bulletEnabled val="1"/>
        </dgm:presLayoutVars>
      </dgm:prSet>
      <dgm:spPr/>
    </dgm:pt>
    <dgm:pt modelId="{0FD6CE7A-4B61-44B2-8409-B6442D3E4735}" type="pres">
      <dgm:prSet presAssocID="{337AF5E6-5943-499C-9A43-022320127BF4}" presName="sibTrans" presStyleLbl="sibTrans1D1" presStyleIdx="6" presStyleCnt="7"/>
      <dgm:spPr/>
    </dgm:pt>
    <dgm:pt modelId="{FDAF66F6-1CFA-406D-B88A-F2298FAB43B2}" type="pres">
      <dgm:prSet presAssocID="{337AF5E6-5943-499C-9A43-022320127BF4}" presName="connectorText" presStyleLbl="sibTrans1D1" presStyleIdx="6" presStyleCnt="7"/>
      <dgm:spPr/>
    </dgm:pt>
    <dgm:pt modelId="{C721FB96-91B3-4930-9D8E-9C36BACD1EDF}" type="pres">
      <dgm:prSet presAssocID="{EF900F6F-28BE-467A-9C28-88DFA05AFA22}" presName="node" presStyleLbl="node1" presStyleIdx="7" presStyleCnt="8">
        <dgm:presLayoutVars>
          <dgm:bulletEnabled val="1"/>
        </dgm:presLayoutVars>
      </dgm:prSet>
      <dgm:spPr/>
    </dgm:pt>
  </dgm:ptLst>
  <dgm:cxnLst>
    <dgm:cxn modelId="{3E795507-1B98-4427-8622-F8A93CDD3051}" type="presOf" srcId="{A7FC5FF6-D448-4663-96A0-596AB11D9533}" destId="{1E4334EE-50D6-4831-A7FE-FCC339B414DC}" srcOrd="0" destOrd="0" presId="urn:microsoft.com/office/officeart/2016/7/layout/RepeatingBendingProcessNew"/>
    <dgm:cxn modelId="{1C90AA09-920E-4321-BAE8-62AA0EFA4722}" srcId="{81A2E40D-F5EC-4E38-AF55-6D51E668C5C6}" destId="{EF900F6F-28BE-467A-9C28-88DFA05AFA22}" srcOrd="7" destOrd="0" parTransId="{4C49F7B6-3A9D-4B34-89B5-37A6F59863F9}" sibTransId="{AF6A7D9F-F1B8-4E4E-8DA0-4661ACE1116A}"/>
    <dgm:cxn modelId="{8754F61C-42FE-4E19-8977-7B4C663A4BD4}" type="presOf" srcId="{EF900F6F-28BE-467A-9C28-88DFA05AFA22}" destId="{C721FB96-91B3-4930-9D8E-9C36BACD1EDF}" srcOrd="0" destOrd="0" presId="urn:microsoft.com/office/officeart/2016/7/layout/RepeatingBendingProcessNew"/>
    <dgm:cxn modelId="{3E64671E-BE06-4103-B7CC-BBAC704C76D2}" type="presOf" srcId="{337AF5E6-5943-499C-9A43-022320127BF4}" destId="{0FD6CE7A-4B61-44B2-8409-B6442D3E4735}" srcOrd="0" destOrd="0" presId="urn:microsoft.com/office/officeart/2016/7/layout/RepeatingBendingProcessNew"/>
    <dgm:cxn modelId="{BBB41B1F-BB41-4487-8402-1DFE556D976B}" type="presOf" srcId="{129AD2E7-E413-4C30-B947-DD63AEC502E9}" destId="{E354F7D5-66B5-421D-8728-2282537DAA75}" srcOrd="0" destOrd="0" presId="urn:microsoft.com/office/officeart/2016/7/layout/RepeatingBendingProcessNew"/>
    <dgm:cxn modelId="{5CE07B5B-B839-45E2-AB89-7123C769491A}" srcId="{81A2E40D-F5EC-4E38-AF55-6D51E668C5C6}" destId="{129AD2E7-E413-4C30-B947-DD63AEC502E9}" srcOrd="3" destOrd="0" parTransId="{7FA28BC2-83C0-4916-8124-7C2019D9E81E}" sibTransId="{F78C6D64-51E3-4355-9268-7CDEFD4F8DA4}"/>
    <dgm:cxn modelId="{06E3F941-2E4D-4AB9-80E0-341AE636F8D0}" srcId="{81A2E40D-F5EC-4E38-AF55-6D51E668C5C6}" destId="{D5982191-B325-4694-9425-09FFBC1A9D6F}" srcOrd="4" destOrd="0" parTransId="{0731BF37-7B74-4E62-B915-24AD94196D96}" sibTransId="{A7FC5FF6-D448-4663-96A0-596AB11D9533}"/>
    <dgm:cxn modelId="{CEC61E45-449B-444C-BD4B-47015CBB970B}" srcId="{81A2E40D-F5EC-4E38-AF55-6D51E668C5C6}" destId="{0521DC21-FB63-4601-AB3B-CCE382E24746}" srcOrd="5" destOrd="0" parTransId="{31C492E3-335B-46CA-91C4-5ABA15EB4288}" sibTransId="{C88B5959-5755-45C4-BC08-4B7468B7253F}"/>
    <dgm:cxn modelId="{D4AFD046-9098-43C1-AC53-0FED7AE10621}" srcId="{81A2E40D-F5EC-4E38-AF55-6D51E668C5C6}" destId="{D1450020-8709-4000-B8DD-6F0288966017}" srcOrd="6" destOrd="0" parTransId="{F5FBF575-261D-4BD4-8CC6-F85201D4BE42}" sibTransId="{337AF5E6-5943-499C-9A43-022320127BF4}"/>
    <dgm:cxn modelId="{738D4A4A-BB1F-41CE-B7CA-00B820092927}" type="presOf" srcId="{2866E80B-7F0B-4E39-9922-8923C194285E}" destId="{72F1A63A-DA92-431F-B78C-45C191404133}" srcOrd="1" destOrd="0" presId="urn:microsoft.com/office/officeart/2016/7/layout/RepeatingBendingProcessNew"/>
    <dgm:cxn modelId="{5AAF8A4A-5D1E-4A30-984E-18A7F517EE6C}" type="presOf" srcId="{C88B5959-5755-45C4-BC08-4B7468B7253F}" destId="{CC73507F-B09B-4EFF-8C93-C1833BC8C13B}" srcOrd="0" destOrd="0" presId="urn:microsoft.com/office/officeart/2016/7/layout/RepeatingBendingProcessNew"/>
    <dgm:cxn modelId="{77F7A96B-7C3F-4ECD-AB3F-B2C4486C1532}" type="presOf" srcId="{961C5652-1E80-486D-B29A-F0193A97B0A0}" destId="{4A1F2A41-59DB-4A04-A0A7-BBAD0726CF4B}" srcOrd="1" destOrd="0" presId="urn:microsoft.com/office/officeart/2016/7/layout/RepeatingBendingProcessNew"/>
    <dgm:cxn modelId="{711C2D76-8D05-49D0-87FA-5B275409059A}" type="presOf" srcId="{87F55841-9970-42B7-9A00-CFFAFFDC7663}" destId="{5276FEF1-581E-4893-8730-EBB13BD16C9E}" srcOrd="1" destOrd="0" presId="urn:microsoft.com/office/officeart/2016/7/layout/RepeatingBendingProcessNew"/>
    <dgm:cxn modelId="{CA13D658-506E-4D7E-8EED-6589DB92124D}" type="presOf" srcId="{201FA0F9-ECE3-41EC-8E72-D459F1FE666E}" destId="{654254F5-F993-4EA2-90F1-436224D0DD11}" srcOrd="0" destOrd="0" presId="urn:microsoft.com/office/officeart/2016/7/layout/RepeatingBendingProcessNew"/>
    <dgm:cxn modelId="{27D0077E-90D9-486A-BA67-C8E7598C1927}" type="presOf" srcId="{961C5652-1E80-486D-B29A-F0193A97B0A0}" destId="{0CB73DED-6FA5-44B9-B46F-1EFB55BF4729}" srcOrd="0" destOrd="0" presId="urn:microsoft.com/office/officeart/2016/7/layout/RepeatingBendingProcessNew"/>
    <dgm:cxn modelId="{F04E9A91-C955-4E6B-8F77-A46FD2BA3591}" type="presOf" srcId="{037F3847-EBC7-40BC-B194-759383AE0842}" destId="{637B7ABE-F52F-4058-A5C1-E53CAFC3674B}" srcOrd="0" destOrd="0" presId="urn:microsoft.com/office/officeart/2016/7/layout/RepeatingBendingProcessNew"/>
    <dgm:cxn modelId="{1AED4C97-9AC0-4BAA-A83F-0752653AC0DF}" type="presOf" srcId="{C88B5959-5755-45C4-BC08-4B7468B7253F}" destId="{1FAB334E-453A-4B5A-8A8D-E9986F138021}" srcOrd="1" destOrd="0" presId="urn:microsoft.com/office/officeart/2016/7/layout/RepeatingBendingProcessNew"/>
    <dgm:cxn modelId="{C65BEB9D-1FBB-4989-AD02-72C8F5D63D13}" type="presOf" srcId="{2866E80B-7F0B-4E39-9922-8923C194285E}" destId="{242DDFFE-3C6E-4DB5-BCF6-EFE11A516840}" srcOrd="0" destOrd="0" presId="urn:microsoft.com/office/officeart/2016/7/layout/RepeatingBendingProcessNew"/>
    <dgm:cxn modelId="{038B919E-2789-4F48-AB02-8E07487B0374}" type="presOf" srcId="{D1450020-8709-4000-B8DD-6F0288966017}" destId="{D04D2082-E6D5-4AE0-90AA-699C07690A9D}" srcOrd="0" destOrd="0" presId="urn:microsoft.com/office/officeart/2016/7/layout/RepeatingBendingProcessNew"/>
    <dgm:cxn modelId="{7D8F44A8-49C5-45BA-BD8B-606B0BD7C443}" type="presOf" srcId="{81A2E40D-F5EC-4E38-AF55-6D51E668C5C6}" destId="{CE9C37AB-A6C7-4640-9462-4C71E750AD3C}" srcOrd="0" destOrd="0" presId="urn:microsoft.com/office/officeart/2016/7/layout/RepeatingBendingProcessNew"/>
    <dgm:cxn modelId="{2A3528AA-B8A7-4EAF-B29C-11E42AB3CEE6}" srcId="{81A2E40D-F5EC-4E38-AF55-6D51E668C5C6}" destId="{825C39A7-86FA-4CAC-A58F-F549578B0622}" srcOrd="2" destOrd="0" parTransId="{B22184B1-ACA1-405A-BA97-D04EF2D33DD2}" sibTransId="{961C5652-1E80-486D-B29A-F0193A97B0A0}"/>
    <dgm:cxn modelId="{C90EA2AB-7A70-44F2-AB41-708F173B71F9}" srcId="{81A2E40D-F5EC-4E38-AF55-6D51E668C5C6}" destId="{037F3847-EBC7-40BC-B194-759383AE0842}" srcOrd="1" destOrd="0" parTransId="{DE06F7B1-B127-499D-8976-ECF656DE4299}" sibTransId="{2866E80B-7F0B-4E39-9922-8923C194285E}"/>
    <dgm:cxn modelId="{361C32B3-6DAB-4F82-8B49-F9A6C5691A0F}" type="presOf" srcId="{F78C6D64-51E3-4355-9268-7CDEFD4F8DA4}" destId="{ABECC038-C868-496F-9CB9-B6AF8D1999A9}" srcOrd="1" destOrd="0" presId="urn:microsoft.com/office/officeart/2016/7/layout/RepeatingBendingProcessNew"/>
    <dgm:cxn modelId="{0FF6A4BF-A4AB-4511-B435-2AE190E68C32}" type="presOf" srcId="{825C39A7-86FA-4CAC-A58F-F549578B0622}" destId="{1AB64DFA-792A-444E-B69A-B7819F8EFD1C}" srcOrd="0" destOrd="0" presId="urn:microsoft.com/office/officeart/2016/7/layout/RepeatingBendingProcessNew"/>
    <dgm:cxn modelId="{B95FDBC6-EA42-4B71-BC59-A52512B40625}" type="presOf" srcId="{87F55841-9970-42B7-9A00-CFFAFFDC7663}" destId="{404416F8-1FED-4823-9868-61AA3DD1C07C}" srcOrd="0" destOrd="0" presId="urn:microsoft.com/office/officeart/2016/7/layout/RepeatingBendingProcessNew"/>
    <dgm:cxn modelId="{444C3CD9-C89C-45EF-8151-312AC6E17AA0}" srcId="{81A2E40D-F5EC-4E38-AF55-6D51E668C5C6}" destId="{201FA0F9-ECE3-41EC-8E72-D459F1FE666E}" srcOrd="0" destOrd="0" parTransId="{4404C497-AEF0-4CB4-A47B-93D8B1B096C0}" sibTransId="{87F55841-9970-42B7-9A00-CFFAFFDC7663}"/>
    <dgm:cxn modelId="{3D5879E6-ED76-4587-8604-27DA0E3E1A95}" type="presOf" srcId="{D5982191-B325-4694-9425-09FFBC1A9D6F}" destId="{903E94B3-634B-4FCD-B82B-A329F5455A1B}" srcOrd="0" destOrd="0" presId="urn:microsoft.com/office/officeart/2016/7/layout/RepeatingBendingProcessNew"/>
    <dgm:cxn modelId="{26E6EEE6-5E36-4CD9-95B5-5F3FCCEA7328}" type="presOf" srcId="{0521DC21-FB63-4601-AB3B-CCE382E24746}" destId="{5DC51E33-FC53-4C69-8EDE-10137F910B53}" srcOrd="0" destOrd="0" presId="urn:microsoft.com/office/officeart/2016/7/layout/RepeatingBendingProcessNew"/>
    <dgm:cxn modelId="{BBF377FA-B9A3-40B9-90DF-31D66BAB2B3F}" type="presOf" srcId="{A7FC5FF6-D448-4663-96A0-596AB11D9533}" destId="{D0FF4D7E-101F-498E-8005-0D42D2AEC2DE}" srcOrd="1" destOrd="0" presId="urn:microsoft.com/office/officeart/2016/7/layout/RepeatingBendingProcessNew"/>
    <dgm:cxn modelId="{E14D39FC-D4BF-4504-85BC-5DFD03DBFB9B}" type="presOf" srcId="{F78C6D64-51E3-4355-9268-7CDEFD4F8DA4}" destId="{0C21D390-626E-4EF8-BAB9-224B84F77965}" srcOrd="0" destOrd="0" presId="urn:microsoft.com/office/officeart/2016/7/layout/RepeatingBendingProcessNew"/>
    <dgm:cxn modelId="{FAB136FD-0F58-4E48-93FA-A508453C7DF4}" type="presOf" srcId="{337AF5E6-5943-499C-9A43-022320127BF4}" destId="{FDAF66F6-1CFA-406D-B88A-F2298FAB43B2}" srcOrd="1" destOrd="0" presId="urn:microsoft.com/office/officeart/2016/7/layout/RepeatingBendingProcessNew"/>
    <dgm:cxn modelId="{16A2299B-D5EE-49C2-97C6-7A0EF59AA90B}" type="presParOf" srcId="{CE9C37AB-A6C7-4640-9462-4C71E750AD3C}" destId="{654254F5-F993-4EA2-90F1-436224D0DD11}" srcOrd="0" destOrd="0" presId="urn:microsoft.com/office/officeart/2016/7/layout/RepeatingBendingProcessNew"/>
    <dgm:cxn modelId="{045C24DE-D592-4497-99E4-30E51E326442}" type="presParOf" srcId="{CE9C37AB-A6C7-4640-9462-4C71E750AD3C}" destId="{404416F8-1FED-4823-9868-61AA3DD1C07C}" srcOrd="1" destOrd="0" presId="urn:microsoft.com/office/officeart/2016/7/layout/RepeatingBendingProcessNew"/>
    <dgm:cxn modelId="{4DE160C9-E30C-4FED-986B-D3F8BCE19526}" type="presParOf" srcId="{404416F8-1FED-4823-9868-61AA3DD1C07C}" destId="{5276FEF1-581E-4893-8730-EBB13BD16C9E}" srcOrd="0" destOrd="0" presId="urn:microsoft.com/office/officeart/2016/7/layout/RepeatingBendingProcessNew"/>
    <dgm:cxn modelId="{3E64E3BA-9893-490A-B05C-CB70127E1439}" type="presParOf" srcId="{CE9C37AB-A6C7-4640-9462-4C71E750AD3C}" destId="{637B7ABE-F52F-4058-A5C1-E53CAFC3674B}" srcOrd="2" destOrd="0" presId="urn:microsoft.com/office/officeart/2016/7/layout/RepeatingBendingProcessNew"/>
    <dgm:cxn modelId="{57E1E0A3-8C57-4FA3-BF65-468CB2CDE986}" type="presParOf" srcId="{CE9C37AB-A6C7-4640-9462-4C71E750AD3C}" destId="{242DDFFE-3C6E-4DB5-BCF6-EFE11A516840}" srcOrd="3" destOrd="0" presId="urn:microsoft.com/office/officeart/2016/7/layout/RepeatingBendingProcessNew"/>
    <dgm:cxn modelId="{BBFA6679-36BC-4D72-BE77-4AA16AA8BE5D}" type="presParOf" srcId="{242DDFFE-3C6E-4DB5-BCF6-EFE11A516840}" destId="{72F1A63A-DA92-431F-B78C-45C191404133}" srcOrd="0" destOrd="0" presId="urn:microsoft.com/office/officeart/2016/7/layout/RepeatingBendingProcessNew"/>
    <dgm:cxn modelId="{6642CF8E-8F9A-47CD-95AE-5BAEC31353B9}" type="presParOf" srcId="{CE9C37AB-A6C7-4640-9462-4C71E750AD3C}" destId="{1AB64DFA-792A-444E-B69A-B7819F8EFD1C}" srcOrd="4" destOrd="0" presId="urn:microsoft.com/office/officeart/2016/7/layout/RepeatingBendingProcessNew"/>
    <dgm:cxn modelId="{BA16B535-B896-485A-B896-CA420566D5DE}" type="presParOf" srcId="{CE9C37AB-A6C7-4640-9462-4C71E750AD3C}" destId="{0CB73DED-6FA5-44B9-B46F-1EFB55BF4729}" srcOrd="5" destOrd="0" presId="urn:microsoft.com/office/officeart/2016/7/layout/RepeatingBendingProcessNew"/>
    <dgm:cxn modelId="{EFBB5414-48F4-4F25-9F02-0C55BF55CFD4}" type="presParOf" srcId="{0CB73DED-6FA5-44B9-B46F-1EFB55BF4729}" destId="{4A1F2A41-59DB-4A04-A0A7-BBAD0726CF4B}" srcOrd="0" destOrd="0" presId="urn:microsoft.com/office/officeart/2016/7/layout/RepeatingBendingProcessNew"/>
    <dgm:cxn modelId="{E0021B89-2D42-4886-A646-0C78F7A02194}" type="presParOf" srcId="{CE9C37AB-A6C7-4640-9462-4C71E750AD3C}" destId="{E354F7D5-66B5-421D-8728-2282537DAA75}" srcOrd="6" destOrd="0" presId="urn:microsoft.com/office/officeart/2016/7/layout/RepeatingBendingProcessNew"/>
    <dgm:cxn modelId="{A072B625-456F-4AB9-84BA-B557EB4548FD}" type="presParOf" srcId="{CE9C37AB-A6C7-4640-9462-4C71E750AD3C}" destId="{0C21D390-626E-4EF8-BAB9-224B84F77965}" srcOrd="7" destOrd="0" presId="urn:microsoft.com/office/officeart/2016/7/layout/RepeatingBendingProcessNew"/>
    <dgm:cxn modelId="{99894C7B-1948-49DC-82F9-47D87C665F3F}" type="presParOf" srcId="{0C21D390-626E-4EF8-BAB9-224B84F77965}" destId="{ABECC038-C868-496F-9CB9-B6AF8D1999A9}" srcOrd="0" destOrd="0" presId="urn:microsoft.com/office/officeart/2016/7/layout/RepeatingBendingProcessNew"/>
    <dgm:cxn modelId="{747F6239-E9D8-4C79-B692-1A99E2532C46}" type="presParOf" srcId="{CE9C37AB-A6C7-4640-9462-4C71E750AD3C}" destId="{903E94B3-634B-4FCD-B82B-A329F5455A1B}" srcOrd="8" destOrd="0" presId="urn:microsoft.com/office/officeart/2016/7/layout/RepeatingBendingProcessNew"/>
    <dgm:cxn modelId="{102DD88E-8AE2-4FDC-B631-0C6CE508262A}" type="presParOf" srcId="{CE9C37AB-A6C7-4640-9462-4C71E750AD3C}" destId="{1E4334EE-50D6-4831-A7FE-FCC339B414DC}" srcOrd="9" destOrd="0" presId="urn:microsoft.com/office/officeart/2016/7/layout/RepeatingBendingProcessNew"/>
    <dgm:cxn modelId="{76C7D6EE-7B0D-4783-AE23-4F6A3FAD65A2}" type="presParOf" srcId="{1E4334EE-50D6-4831-A7FE-FCC339B414DC}" destId="{D0FF4D7E-101F-498E-8005-0D42D2AEC2DE}" srcOrd="0" destOrd="0" presId="urn:microsoft.com/office/officeart/2016/7/layout/RepeatingBendingProcessNew"/>
    <dgm:cxn modelId="{2C8B0BD7-4A1C-4FFB-A572-B1A435BF353C}" type="presParOf" srcId="{CE9C37AB-A6C7-4640-9462-4C71E750AD3C}" destId="{5DC51E33-FC53-4C69-8EDE-10137F910B53}" srcOrd="10" destOrd="0" presId="urn:microsoft.com/office/officeart/2016/7/layout/RepeatingBendingProcessNew"/>
    <dgm:cxn modelId="{C78F28D4-E6A8-4C61-BF09-7953C0BE036D}" type="presParOf" srcId="{CE9C37AB-A6C7-4640-9462-4C71E750AD3C}" destId="{CC73507F-B09B-4EFF-8C93-C1833BC8C13B}" srcOrd="11" destOrd="0" presId="urn:microsoft.com/office/officeart/2016/7/layout/RepeatingBendingProcessNew"/>
    <dgm:cxn modelId="{D5E4DC66-B361-452E-B343-8528B5A84356}" type="presParOf" srcId="{CC73507F-B09B-4EFF-8C93-C1833BC8C13B}" destId="{1FAB334E-453A-4B5A-8A8D-E9986F138021}" srcOrd="0" destOrd="0" presId="urn:microsoft.com/office/officeart/2016/7/layout/RepeatingBendingProcessNew"/>
    <dgm:cxn modelId="{155BCFBC-E575-4D89-98E3-FED131B4F31E}" type="presParOf" srcId="{CE9C37AB-A6C7-4640-9462-4C71E750AD3C}" destId="{D04D2082-E6D5-4AE0-90AA-699C07690A9D}" srcOrd="12" destOrd="0" presId="urn:microsoft.com/office/officeart/2016/7/layout/RepeatingBendingProcessNew"/>
    <dgm:cxn modelId="{1F060DC1-4F22-4EF3-A66E-FAE40A4E81F6}" type="presParOf" srcId="{CE9C37AB-A6C7-4640-9462-4C71E750AD3C}" destId="{0FD6CE7A-4B61-44B2-8409-B6442D3E4735}" srcOrd="13" destOrd="0" presId="urn:microsoft.com/office/officeart/2016/7/layout/RepeatingBendingProcessNew"/>
    <dgm:cxn modelId="{093D37BF-6272-409A-8053-16DF158AD4FF}" type="presParOf" srcId="{0FD6CE7A-4B61-44B2-8409-B6442D3E4735}" destId="{FDAF66F6-1CFA-406D-B88A-F2298FAB43B2}" srcOrd="0" destOrd="0" presId="urn:microsoft.com/office/officeart/2016/7/layout/RepeatingBendingProcessNew"/>
    <dgm:cxn modelId="{F7C6CBA5-92B0-4CAF-A950-1EEF466355BC}" type="presParOf" srcId="{CE9C37AB-A6C7-4640-9462-4C71E750AD3C}" destId="{C721FB96-91B3-4930-9D8E-9C36BACD1EDF}" srcOrd="14"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4741F1-A40D-4F46-A7CB-B3835E25B4A5}">
      <dsp:nvSpPr>
        <dsp:cNvPr id="0" name=""/>
        <dsp:cNvSpPr/>
      </dsp:nvSpPr>
      <dsp:spPr>
        <a:xfrm>
          <a:off x="0" y="511"/>
          <a:ext cx="8229600" cy="11962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B984EB-47A9-499C-A04B-B3699247996D}">
      <dsp:nvSpPr>
        <dsp:cNvPr id="0" name=""/>
        <dsp:cNvSpPr/>
      </dsp:nvSpPr>
      <dsp:spPr>
        <a:xfrm>
          <a:off x="361862" y="269664"/>
          <a:ext cx="657931" cy="6579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90D43F-FA07-420E-87B1-65B9D5B2A957}">
      <dsp:nvSpPr>
        <dsp:cNvPr id="0" name=""/>
        <dsp:cNvSpPr/>
      </dsp:nvSpPr>
      <dsp:spPr>
        <a:xfrm>
          <a:off x="1381655" y="511"/>
          <a:ext cx="3703320" cy="119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602" tIns="126602" rIns="126602" bIns="126602" numCol="1" spcCol="1270" anchor="ctr" anchorCtr="0">
          <a:noAutofit/>
        </a:bodyPr>
        <a:lstStyle/>
        <a:p>
          <a:pPr marL="0" lvl="0" indent="0" algn="l" defTabSz="1111250">
            <a:lnSpc>
              <a:spcPct val="90000"/>
            </a:lnSpc>
            <a:spcBef>
              <a:spcPct val="0"/>
            </a:spcBef>
            <a:spcAft>
              <a:spcPct val="35000"/>
            </a:spcAft>
            <a:buNone/>
          </a:pPr>
          <a:r>
            <a:rPr lang="en-US" sz="2500" kern="1200" dirty="0"/>
            <a:t>LTC Facility</a:t>
          </a:r>
        </a:p>
      </dsp:txBody>
      <dsp:txXfrm>
        <a:off x="1381655" y="511"/>
        <a:ext cx="3703320" cy="1196238"/>
      </dsp:txXfrm>
    </dsp:sp>
    <dsp:sp modelId="{ECF4724E-1F2E-46A4-9C10-57AAD3C0198B}">
      <dsp:nvSpPr>
        <dsp:cNvPr id="0" name=""/>
        <dsp:cNvSpPr/>
      </dsp:nvSpPr>
      <dsp:spPr>
        <a:xfrm>
          <a:off x="5084975" y="511"/>
          <a:ext cx="3144624" cy="119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602" tIns="126602" rIns="126602" bIns="126602" numCol="1" spcCol="1270" anchor="ctr" anchorCtr="0">
          <a:noAutofit/>
        </a:bodyPr>
        <a:lstStyle/>
        <a:p>
          <a:pPr marL="0" lvl="0" indent="0" algn="l" defTabSz="800100">
            <a:lnSpc>
              <a:spcPct val="90000"/>
            </a:lnSpc>
            <a:spcBef>
              <a:spcPct val="0"/>
            </a:spcBef>
            <a:spcAft>
              <a:spcPct val="35000"/>
            </a:spcAft>
            <a:buNone/>
          </a:pPr>
          <a:r>
            <a:rPr lang="en-US" sz="1800" kern="1200" dirty="0"/>
            <a:t>Train employees only at no cost to trainee</a:t>
          </a:r>
        </a:p>
      </dsp:txBody>
      <dsp:txXfrm>
        <a:off x="5084975" y="511"/>
        <a:ext cx="3144624" cy="1196238"/>
      </dsp:txXfrm>
    </dsp:sp>
    <dsp:sp modelId="{F8237BE3-4211-4302-8208-B9F037F85445}">
      <dsp:nvSpPr>
        <dsp:cNvPr id="0" name=""/>
        <dsp:cNvSpPr/>
      </dsp:nvSpPr>
      <dsp:spPr>
        <a:xfrm>
          <a:off x="0" y="1495809"/>
          <a:ext cx="8229600" cy="11962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1865EE-D282-475F-BD6D-55C1DF95CD40}">
      <dsp:nvSpPr>
        <dsp:cNvPr id="0" name=""/>
        <dsp:cNvSpPr/>
      </dsp:nvSpPr>
      <dsp:spPr>
        <a:xfrm>
          <a:off x="361862" y="1764963"/>
          <a:ext cx="657931" cy="6579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E0A883C-639C-49D5-ACCF-ECC4EBA09638}">
      <dsp:nvSpPr>
        <dsp:cNvPr id="0" name=""/>
        <dsp:cNvSpPr/>
      </dsp:nvSpPr>
      <dsp:spPr>
        <a:xfrm>
          <a:off x="1381655" y="1495809"/>
          <a:ext cx="3703320" cy="119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602" tIns="126602" rIns="126602" bIns="126602" numCol="1" spcCol="1270" anchor="ctr" anchorCtr="0">
          <a:noAutofit/>
        </a:bodyPr>
        <a:lstStyle/>
        <a:p>
          <a:pPr marL="0" lvl="0" indent="0" algn="l" defTabSz="1111250">
            <a:lnSpc>
              <a:spcPct val="90000"/>
            </a:lnSpc>
            <a:spcBef>
              <a:spcPct val="0"/>
            </a:spcBef>
            <a:spcAft>
              <a:spcPct val="35000"/>
            </a:spcAft>
            <a:buNone/>
          </a:pPr>
          <a:r>
            <a:rPr lang="en-US" sz="2500" kern="1200" dirty="0"/>
            <a:t>Public/Private School</a:t>
          </a:r>
        </a:p>
      </dsp:txBody>
      <dsp:txXfrm>
        <a:off x="1381655" y="1495809"/>
        <a:ext cx="3703320" cy="1196238"/>
      </dsp:txXfrm>
    </dsp:sp>
    <dsp:sp modelId="{5E944B4B-1E8E-44AB-BE57-77C8FC4A4048}">
      <dsp:nvSpPr>
        <dsp:cNvPr id="0" name=""/>
        <dsp:cNvSpPr/>
      </dsp:nvSpPr>
      <dsp:spPr>
        <a:xfrm>
          <a:off x="5084975" y="1495809"/>
          <a:ext cx="3144624" cy="119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602" tIns="126602" rIns="126602" bIns="126602" numCol="1" spcCol="1270" anchor="ctr" anchorCtr="0">
          <a:noAutofit/>
        </a:bodyPr>
        <a:lstStyle/>
        <a:p>
          <a:pPr marL="0" lvl="0" indent="0" algn="l" defTabSz="800100">
            <a:lnSpc>
              <a:spcPct val="90000"/>
            </a:lnSpc>
            <a:spcBef>
              <a:spcPct val="0"/>
            </a:spcBef>
            <a:spcAft>
              <a:spcPct val="35000"/>
            </a:spcAft>
            <a:buNone/>
          </a:pPr>
          <a:r>
            <a:rPr lang="en-US" sz="1800" kern="1200" dirty="0"/>
            <a:t>Train the general public; tuition is charged</a:t>
          </a:r>
        </a:p>
      </dsp:txBody>
      <dsp:txXfrm>
        <a:off x="5084975" y="1495809"/>
        <a:ext cx="3144624" cy="1196238"/>
      </dsp:txXfrm>
    </dsp:sp>
    <dsp:sp modelId="{CA595729-7F55-43A9-91DD-DB9ADC4421E2}">
      <dsp:nvSpPr>
        <dsp:cNvPr id="0" name=""/>
        <dsp:cNvSpPr/>
      </dsp:nvSpPr>
      <dsp:spPr>
        <a:xfrm>
          <a:off x="0" y="2991108"/>
          <a:ext cx="8229600" cy="11962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2065B6-E25C-4549-85F6-96233466B118}">
      <dsp:nvSpPr>
        <dsp:cNvPr id="0" name=""/>
        <dsp:cNvSpPr/>
      </dsp:nvSpPr>
      <dsp:spPr>
        <a:xfrm>
          <a:off x="361862" y="3260261"/>
          <a:ext cx="657931" cy="6579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3F2207-1FDC-45E8-A317-D2E148957153}">
      <dsp:nvSpPr>
        <dsp:cNvPr id="0" name=""/>
        <dsp:cNvSpPr/>
      </dsp:nvSpPr>
      <dsp:spPr>
        <a:xfrm>
          <a:off x="1381655" y="2991108"/>
          <a:ext cx="3703320" cy="119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602" tIns="126602" rIns="126602" bIns="126602" numCol="1" spcCol="1270" anchor="ctr" anchorCtr="0">
          <a:noAutofit/>
        </a:bodyPr>
        <a:lstStyle/>
        <a:p>
          <a:pPr marL="0" lvl="0" indent="0" algn="l" defTabSz="1111250">
            <a:lnSpc>
              <a:spcPct val="90000"/>
            </a:lnSpc>
            <a:spcBef>
              <a:spcPct val="0"/>
            </a:spcBef>
            <a:spcAft>
              <a:spcPct val="35000"/>
            </a:spcAft>
            <a:buNone/>
          </a:pPr>
          <a:r>
            <a:rPr lang="en-US" sz="2500" kern="1200" dirty="0"/>
            <a:t>Contract Trainer</a:t>
          </a:r>
        </a:p>
      </dsp:txBody>
      <dsp:txXfrm>
        <a:off x="1381655" y="2991108"/>
        <a:ext cx="3703320" cy="1196238"/>
      </dsp:txXfrm>
    </dsp:sp>
    <dsp:sp modelId="{73FACF79-1AF3-45CD-9B4A-CEC59683F372}">
      <dsp:nvSpPr>
        <dsp:cNvPr id="0" name=""/>
        <dsp:cNvSpPr/>
      </dsp:nvSpPr>
      <dsp:spPr>
        <a:xfrm>
          <a:off x="5084975" y="2991108"/>
          <a:ext cx="3144624" cy="119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602" tIns="126602" rIns="126602" bIns="126602" numCol="1" spcCol="1270" anchor="ctr" anchorCtr="0">
          <a:noAutofit/>
        </a:bodyPr>
        <a:lstStyle/>
        <a:p>
          <a:pPr marL="0" lvl="0" indent="0" algn="l" defTabSz="800100">
            <a:lnSpc>
              <a:spcPct val="90000"/>
            </a:lnSpc>
            <a:spcBef>
              <a:spcPct val="0"/>
            </a:spcBef>
            <a:spcAft>
              <a:spcPct val="35000"/>
            </a:spcAft>
            <a:buNone/>
          </a:pPr>
          <a:r>
            <a:rPr lang="en-US" sz="1800" kern="1200" dirty="0"/>
            <a:t>Consultant trains employees under contract with facility</a:t>
          </a:r>
        </a:p>
      </dsp:txBody>
      <dsp:txXfrm>
        <a:off x="5084975" y="2991108"/>
        <a:ext cx="3144624" cy="11962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711A0-52D0-483F-9B05-3259956D4C53}">
      <dsp:nvSpPr>
        <dsp:cNvPr id="0" name=""/>
        <dsp:cNvSpPr/>
      </dsp:nvSpPr>
      <dsp:spPr>
        <a:xfrm>
          <a:off x="393299" y="1182981"/>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57392C-4CAC-4715-85F2-7F748284D241}">
      <dsp:nvSpPr>
        <dsp:cNvPr id="0" name=""/>
        <dsp:cNvSpPr/>
      </dsp:nvSpPr>
      <dsp:spPr>
        <a:xfrm>
          <a:off x="627299" y="1416981"/>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F858DE-B273-40E9-A004-BA213CBBDAA6}">
      <dsp:nvSpPr>
        <dsp:cNvPr id="0" name=""/>
        <dsp:cNvSpPr/>
      </dsp:nvSpPr>
      <dsp:spPr>
        <a:xfrm>
          <a:off x="42299" y="262298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FBI Reports</a:t>
          </a:r>
        </a:p>
      </dsp:txBody>
      <dsp:txXfrm>
        <a:off x="42299" y="2622981"/>
        <a:ext cx="1800000" cy="720000"/>
      </dsp:txXfrm>
    </dsp:sp>
    <dsp:sp modelId="{BB94810A-651B-4732-AC27-7D18B472BB3E}">
      <dsp:nvSpPr>
        <dsp:cNvPr id="0" name=""/>
        <dsp:cNvSpPr/>
      </dsp:nvSpPr>
      <dsp:spPr>
        <a:xfrm>
          <a:off x="2508300" y="1182981"/>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836AAA-9A1F-43F7-88FA-ED333F8F8C01}">
      <dsp:nvSpPr>
        <dsp:cNvPr id="0" name=""/>
        <dsp:cNvSpPr/>
      </dsp:nvSpPr>
      <dsp:spPr>
        <a:xfrm>
          <a:off x="2742300" y="1416981"/>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47E937-2245-4220-8AC9-D30D4FB33E9A}">
      <dsp:nvSpPr>
        <dsp:cNvPr id="0" name=""/>
        <dsp:cNvSpPr/>
      </dsp:nvSpPr>
      <dsp:spPr>
        <a:xfrm>
          <a:off x="2157300" y="262298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Performance Checklists</a:t>
          </a:r>
        </a:p>
      </dsp:txBody>
      <dsp:txXfrm>
        <a:off x="2157300" y="2622981"/>
        <a:ext cx="1800000" cy="720000"/>
      </dsp:txXfrm>
    </dsp:sp>
    <dsp:sp modelId="{70B00335-90C8-47A9-A490-944B356E669D}">
      <dsp:nvSpPr>
        <dsp:cNvPr id="0" name=""/>
        <dsp:cNvSpPr/>
      </dsp:nvSpPr>
      <dsp:spPr>
        <a:xfrm>
          <a:off x="4623300" y="1182981"/>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3A1093-D3A6-4402-ADC7-88E5B9661C24}">
      <dsp:nvSpPr>
        <dsp:cNvPr id="0" name=""/>
        <dsp:cNvSpPr/>
      </dsp:nvSpPr>
      <dsp:spPr>
        <a:xfrm>
          <a:off x="4857300" y="1416981"/>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6EA048-458C-4369-A9BF-6A1ECB5C146E}">
      <dsp:nvSpPr>
        <dsp:cNvPr id="0" name=""/>
        <dsp:cNvSpPr/>
      </dsp:nvSpPr>
      <dsp:spPr>
        <a:xfrm>
          <a:off x="4272300" y="262298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Nurse Aide Training Report</a:t>
          </a:r>
        </a:p>
      </dsp:txBody>
      <dsp:txXfrm>
        <a:off x="4272300" y="2622981"/>
        <a:ext cx="1800000" cy="720000"/>
      </dsp:txXfrm>
    </dsp:sp>
    <dsp:sp modelId="{C355EDD8-EA34-49E9-ABC0-E5BC6AC5E64E}">
      <dsp:nvSpPr>
        <dsp:cNvPr id="0" name=""/>
        <dsp:cNvSpPr/>
      </dsp:nvSpPr>
      <dsp:spPr>
        <a:xfrm>
          <a:off x="6738300" y="1182981"/>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313180-032B-472B-A655-28B4B6B9D96C}">
      <dsp:nvSpPr>
        <dsp:cNvPr id="0" name=""/>
        <dsp:cNvSpPr/>
      </dsp:nvSpPr>
      <dsp:spPr>
        <a:xfrm>
          <a:off x="6972300" y="1416981"/>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BF83DB-4E07-4A03-9D24-FE772928F8B9}">
      <dsp:nvSpPr>
        <dsp:cNvPr id="0" name=""/>
        <dsp:cNvSpPr/>
      </dsp:nvSpPr>
      <dsp:spPr>
        <a:xfrm>
          <a:off x="6387300" y="262298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Self Study Booklet</a:t>
          </a:r>
        </a:p>
      </dsp:txBody>
      <dsp:txXfrm>
        <a:off x="6387300" y="2622981"/>
        <a:ext cx="180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416F8-1FED-4823-9868-61AA3DD1C07C}">
      <dsp:nvSpPr>
        <dsp:cNvPr id="0" name=""/>
        <dsp:cNvSpPr/>
      </dsp:nvSpPr>
      <dsp:spPr>
        <a:xfrm>
          <a:off x="2590844" y="588431"/>
          <a:ext cx="482470" cy="91440"/>
        </a:xfrm>
        <a:custGeom>
          <a:avLst/>
          <a:gdLst/>
          <a:ahLst/>
          <a:cxnLst/>
          <a:rect l="0" t="0" r="0" b="0"/>
          <a:pathLst>
            <a:path>
              <a:moveTo>
                <a:pt x="0" y="45720"/>
              </a:moveTo>
              <a:lnTo>
                <a:pt x="258335" y="45720"/>
              </a:lnTo>
              <a:lnTo>
                <a:pt x="258335" y="48221"/>
              </a:lnTo>
              <a:lnTo>
                <a:pt x="482470" y="48221"/>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2819252" y="631720"/>
        <a:ext cx="25653" cy="4861"/>
      </dsp:txXfrm>
    </dsp:sp>
    <dsp:sp modelId="{654254F5-F993-4EA2-90F1-436224D0DD11}">
      <dsp:nvSpPr>
        <dsp:cNvPr id="0" name=""/>
        <dsp:cNvSpPr/>
      </dsp:nvSpPr>
      <dsp:spPr>
        <a:xfrm>
          <a:off x="478806" y="0"/>
          <a:ext cx="2113837" cy="12683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800100" rtl="0">
            <a:lnSpc>
              <a:spcPct val="90000"/>
            </a:lnSpc>
            <a:spcBef>
              <a:spcPct val="0"/>
            </a:spcBef>
            <a:spcAft>
              <a:spcPct val="35000"/>
            </a:spcAft>
            <a:buNone/>
          </a:pPr>
          <a:r>
            <a:rPr lang="en-US" sz="1800" b="1" kern="1200" dirty="0"/>
            <a:t>Answer all questions</a:t>
          </a:r>
        </a:p>
      </dsp:txBody>
      <dsp:txXfrm>
        <a:off x="478806" y="0"/>
        <a:ext cx="2113837" cy="1268302"/>
      </dsp:txXfrm>
    </dsp:sp>
    <dsp:sp modelId="{242DDFFE-3C6E-4DB5-BCF6-EFE11A516840}">
      <dsp:nvSpPr>
        <dsp:cNvPr id="0" name=""/>
        <dsp:cNvSpPr/>
      </dsp:nvSpPr>
      <dsp:spPr>
        <a:xfrm>
          <a:off x="5217752" y="590932"/>
          <a:ext cx="455582" cy="91440"/>
        </a:xfrm>
        <a:custGeom>
          <a:avLst/>
          <a:gdLst/>
          <a:ahLst/>
          <a:cxnLst/>
          <a:rect l="0" t="0" r="0" b="0"/>
          <a:pathLst>
            <a:path>
              <a:moveTo>
                <a:pt x="0" y="45720"/>
              </a:moveTo>
              <a:lnTo>
                <a:pt x="45558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5433388" y="634221"/>
        <a:ext cx="24309" cy="4861"/>
      </dsp:txXfrm>
    </dsp:sp>
    <dsp:sp modelId="{637B7ABE-F52F-4058-A5C1-E53CAFC3674B}">
      <dsp:nvSpPr>
        <dsp:cNvPr id="0" name=""/>
        <dsp:cNvSpPr/>
      </dsp:nvSpPr>
      <dsp:spPr>
        <a:xfrm>
          <a:off x="3105714" y="2501"/>
          <a:ext cx="2113837" cy="126830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800100" rtl="0">
            <a:lnSpc>
              <a:spcPct val="90000"/>
            </a:lnSpc>
            <a:spcBef>
              <a:spcPct val="0"/>
            </a:spcBef>
            <a:spcAft>
              <a:spcPct val="35000"/>
            </a:spcAft>
            <a:buNone/>
          </a:pPr>
          <a:r>
            <a:rPr lang="en-US" sz="1800" b="0" kern="1200" dirty="0">
              <a:solidFill>
                <a:schemeClr val="bg1"/>
              </a:solidFill>
            </a:rPr>
            <a:t>Add columns and rows to OBRA table on page 13</a:t>
          </a:r>
        </a:p>
      </dsp:txBody>
      <dsp:txXfrm>
        <a:off x="3105714" y="2501"/>
        <a:ext cx="2113837" cy="1268302"/>
      </dsp:txXfrm>
    </dsp:sp>
    <dsp:sp modelId="{0CB73DED-6FA5-44B9-B46F-1EFB55BF4729}">
      <dsp:nvSpPr>
        <dsp:cNvPr id="0" name=""/>
        <dsp:cNvSpPr/>
      </dsp:nvSpPr>
      <dsp:spPr>
        <a:xfrm>
          <a:off x="1562613" y="1269003"/>
          <a:ext cx="5200039" cy="455582"/>
        </a:xfrm>
        <a:custGeom>
          <a:avLst/>
          <a:gdLst/>
          <a:ahLst/>
          <a:cxnLst/>
          <a:rect l="0" t="0" r="0" b="0"/>
          <a:pathLst>
            <a:path>
              <a:moveTo>
                <a:pt x="5200039" y="0"/>
              </a:moveTo>
              <a:lnTo>
                <a:pt x="5200039" y="244891"/>
              </a:lnTo>
              <a:lnTo>
                <a:pt x="0" y="244891"/>
              </a:lnTo>
              <a:lnTo>
                <a:pt x="0" y="455582"/>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a:off x="4032065" y="1494364"/>
        <a:ext cx="261135" cy="4861"/>
      </dsp:txXfrm>
    </dsp:sp>
    <dsp:sp modelId="{1AB64DFA-792A-444E-B69A-B7819F8EFD1C}">
      <dsp:nvSpPr>
        <dsp:cNvPr id="0" name=""/>
        <dsp:cNvSpPr/>
      </dsp:nvSpPr>
      <dsp:spPr>
        <a:xfrm>
          <a:off x="5705734" y="2501"/>
          <a:ext cx="2113837" cy="126830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800100" rtl="0">
            <a:lnSpc>
              <a:spcPct val="90000"/>
            </a:lnSpc>
            <a:spcBef>
              <a:spcPct val="0"/>
            </a:spcBef>
            <a:spcAft>
              <a:spcPct val="35000"/>
            </a:spcAft>
            <a:buNone/>
          </a:pPr>
          <a:r>
            <a:rPr lang="en-US" sz="1800" kern="1200" dirty="0"/>
            <a:t>Reimbursement letters/sponsor invoices on page 18</a:t>
          </a:r>
        </a:p>
      </dsp:txBody>
      <dsp:txXfrm>
        <a:off x="5705734" y="2501"/>
        <a:ext cx="2113837" cy="1268302"/>
      </dsp:txXfrm>
    </dsp:sp>
    <dsp:sp modelId="{0C21D390-626E-4EF8-BAB9-224B84F77965}">
      <dsp:nvSpPr>
        <dsp:cNvPr id="0" name=""/>
        <dsp:cNvSpPr/>
      </dsp:nvSpPr>
      <dsp:spPr>
        <a:xfrm>
          <a:off x="2617732" y="2345417"/>
          <a:ext cx="455582" cy="91440"/>
        </a:xfrm>
        <a:custGeom>
          <a:avLst/>
          <a:gdLst/>
          <a:ahLst/>
          <a:cxnLst/>
          <a:rect l="0" t="0" r="0" b="0"/>
          <a:pathLst>
            <a:path>
              <a:moveTo>
                <a:pt x="0" y="45720"/>
              </a:moveTo>
              <a:lnTo>
                <a:pt x="215636" y="45719"/>
              </a:lnTo>
            </a:path>
            <a:path>
              <a:moveTo>
                <a:pt x="239945" y="45719"/>
              </a:moveTo>
              <a:lnTo>
                <a:pt x="455582"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dirty="0"/>
        </a:p>
        <a:p>
          <a:pPr marL="0" lvl="0" indent="0" algn="ctr" defTabSz="355600">
            <a:lnSpc>
              <a:spcPct val="90000"/>
            </a:lnSpc>
            <a:spcBef>
              <a:spcPct val="0"/>
            </a:spcBef>
            <a:spcAft>
              <a:spcPct val="35000"/>
            </a:spcAft>
            <a:buNone/>
          </a:pPr>
          <a:endParaRPr lang="en-US" sz="800" kern="1200" dirty="0"/>
        </a:p>
      </dsp:txBody>
      <dsp:txXfrm>
        <a:off x="2833368" y="2245282"/>
        <a:ext cx="24309" cy="291709"/>
      </dsp:txXfrm>
    </dsp:sp>
    <dsp:sp modelId="{E354F7D5-66B5-421D-8728-2282537DAA75}">
      <dsp:nvSpPr>
        <dsp:cNvPr id="0" name=""/>
        <dsp:cNvSpPr/>
      </dsp:nvSpPr>
      <dsp:spPr>
        <a:xfrm>
          <a:off x="505694" y="1756986"/>
          <a:ext cx="2113837" cy="126830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Calibri"/>
            </a:rPr>
            <a:t>Pages 21, 22, 23, and 24 signed</a:t>
          </a:r>
        </a:p>
      </dsp:txBody>
      <dsp:txXfrm>
        <a:off x="505694" y="1756986"/>
        <a:ext cx="2113837" cy="1268302"/>
      </dsp:txXfrm>
    </dsp:sp>
    <dsp:sp modelId="{1E4334EE-50D6-4831-A7FE-FCC339B414DC}">
      <dsp:nvSpPr>
        <dsp:cNvPr id="0" name=""/>
        <dsp:cNvSpPr/>
      </dsp:nvSpPr>
      <dsp:spPr>
        <a:xfrm>
          <a:off x="5217752" y="2345417"/>
          <a:ext cx="455582" cy="91440"/>
        </a:xfrm>
        <a:custGeom>
          <a:avLst/>
          <a:gdLst/>
          <a:ahLst/>
          <a:cxnLst/>
          <a:rect l="0" t="0" r="0" b="0"/>
          <a:pathLst>
            <a:path>
              <a:moveTo>
                <a:pt x="0" y="45720"/>
              </a:moveTo>
              <a:lnTo>
                <a:pt x="215636" y="45719"/>
              </a:lnTo>
            </a:path>
            <a:path>
              <a:moveTo>
                <a:pt x="239945" y="45719"/>
              </a:moveTo>
              <a:lnTo>
                <a:pt x="455582"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dirty="0"/>
        </a:p>
        <a:p>
          <a:pPr marL="0" lvl="0" indent="0" algn="ctr" defTabSz="355600">
            <a:lnSpc>
              <a:spcPct val="90000"/>
            </a:lnSpc>
            <a:spcBef>
              <a:spcPct val="0"/>
            </a:spcBef>
            <a:spcAft>
              <a:spcPct val="35000"/>
            </a:spcAft>
            <a:buNone/>
          </a:pPr>
          <a:endParaRPr lang="en-US" sz="800" kern="1200" dirty="0"/>
        </a:p>
      </dsp:txBody>
      <dsp:txXfrm>
        <a:off x="5433388" y="2254246"/>
        <a:ext cx="24309" cy="273781"/>
      </dsp:txXfrm>
    </dsp:sp>
    <dsp:sp modelId="{903E94B3-634B-4FCD-B82B-A329F5455A1B}">
      <dsp:nvSpPr>
        <dsp:cNvPr id="0" name=""/>
        <dsp:cNvSpPr/>
      </dsp:nvSpPr>
      <dsp:spPr>
        <a:xfrm>
          <a:off x="3105714" y="1756986"/>
          <a:ext cx="2113837" cy="126830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Calibri"/>
            </a:rPr>
            <a:t>Verify completed thoroughly</a:t>
          </a:r>
        </a:p>
      </dsp:txBody>
      <dsp:txXfrm>
        <a:off x="3105714" y="1756986"/>
        <a:ext cx="2113837" cy="1268302"/>
      </dsp:txXfrm>
    </dsp:sp>
    <dsp:sp modelId="{CC73507F-B09B-4EFF-8C93-C1833BC8C13B}">
      <dsp:nvSpPr>
        <dsp:cNvPr id="0" name=""/>
        <dsp:cNvSpPr/>
      </dsp:nvSpPr>
      <dsp:spPr>
        <a:xfrm>
          <a:off x="1562613" y="3023488"/>
          <a:ext cx="5200039" cy="455582"/>
        </a:xfrm>
        <a:custGeom>
          <a:avLst/>
          <a:gdLst/>
          <a:ahLst/>
          <a:cxnLst/>
          <a:rect l="0" t="0" r="0" b="0"/>
          <a:pathLst>
            <a:path>
              <a:moveTo>
                <a:pt x="5200039" y="0"/>
              </a:moveTo>
              <a:lnTo>
                <a:pt x="5200039" y="244891"/>
              </a:lnTo>
              <a:lnTo>
                <a:pt x="0" y="244891"/>
              </a:lnTo>
              <a:lnTo>
                <a:pt x="0" y="455582"/>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032065" y="3248849"/>
        <a:ext cx="261135" cy="4861"/>
      </dsp:txXfrm>
    </dsp:sp>
    <dsp:sp modelId="{5DC51E33-FC53-4C69-8EDE-10137F910B53}">
      <dsp:nvSpPr>
        <dsp:cNvPr id="0" name=""/>
        <dsp:cNvSpPr/>
      </dsp:nvSpPr>
      <dsp:spPr>
        <a:xfrm>
          <a:off x="5705734" y="1756986"/>
          <a:ext cx="2113837" cy="12683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800100" rtl="0">
            <a:lnSpc>
              <a:spcPct val="90000"/>
            </a:lnSpc>
            <a:spcBef>
              <a:spcPct val="0"/>
            </a:spcBef>
            <a:spcAft>
              <a:spcPct val="35000"/>
            </a:spcAft>
            <a:buNone/>
          </a:pPr>
          <a:r>
            <a:rPr lang="en-US" sz="1800" kern="1200" dirty="0"/>
            <a:t>Supplemental items printed and included</a:t>
          </a:r>
        </a:p>
      </dsp:txBody>
      <dsp:txXfrm>
        <a:off x="5705734" y="1756986"/>
        <a:ext cx="2113837" cy="1268302"/>
      </dsp:txXfrm>
    </dsp:sp>
    <dsp:sp modelId="{0FD6CE7A-4B61-44B2-8409-B6442D3E4735}">
      <dsp:nvSpPr>
        <dsp:cNvPr id="0" name=""/>
        <dsp:cNvSpPr/>
      </dsp:nvSpPr>
      <dsp:spPr>
        <a:xfrm>
          <a:off x="2617732" y="4099902"/>
          <a:ext cx="455582" cy="91440"/>
        </a:xfrm>
        <a:custGeom>
          <a:avLst/>
          <a:gdLst/>
          <a:ahLst/>
          <a:cxnLst/>
          <a:rect l="0" t="0" r="0" b="0"/>
          <a:pathLst>
            <a:path>
              <a:moveTo>
                <a:pt x="0" y="45720"/>
              </a:moveTo>
              <a:lnTo>
                <a:pt x="45558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833368" y="4143191"/>
        <a:ext cx="24309" cy="4861"/>
      </dsp:txXfrm>
    </dsp:sp>
    <dsp:sp modelId="{D04D2082-E6D5-4AE0-90AA-699C07690A9D}">
      <dsp:nvSpPr>
        <dsp:cNvPr id="0" name=""/>
        <dsp:cNvSpPr/>
      </dsp:nvSpPr>
      <dsp:spPr>
        <a:xfrm>
          <a:off x="505694" y="3511471"/>
          <a:ext cx="2113837" cy="126830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800100" rtl="0">
            <a:lnSpc>
              <a:spcPct val="90000"/>
            </a:lnSpc>
            <a:spcBef>
              <a:spcPct val="0"/>
            </a:spcBef>
            <a:spcAft>
              <a:spcPct val="35000"/>
            </a:spcAft>
            <a:buNone/>
          </a:pPr>
          <a:r>
            <a:rPr lang="en-US" sz="1800" kern="1200" dirty="0">
              <a:solidFill>
                <a:srgbClr val="FF0000"/>
              </a:solidFill>
              <a:latin typeface="Calibri"/>
            </a:rPr>
            <a:t> </a:t>
          </a:r>
          <a:r>
            <a:rPr lang="en-US" sz="1800" kern="1200" dirty="0">
              <a:solidFill>
                <a:schemeClr val="bg1"/>
              </a:solidFill>
              <a:latin typeface="Calibri"/>
            </a:rPr>
            <a:t>Class and student records on a flash drive</a:t>
          </a:r>
          <a:endParaRPr lang="en-US" sz="1800" kern="1200" dirty="0">
            <a:solidFill>
              <a:schemeClr val="bg1"/>
            </a:solidFill>
          </a:endParaRPr>
        </a:p>
      </dsp:txBody>
      <dsp:txXfrm>
        <a:off x="505694" y="3511471"/>
        <a:ext cx="2113837" cy="1268302"/>
      </dsp:txXfrm>
    </dsp:sp>
    <dsp:sp modelId="{C721FB96-91B3-4930-9D8E-9C36BACD1EDF}">
      <dsp:nvSpPr>
        <dsp:cNvPr id="0" name=""/>
        <dsp:cNvSpPr/>
      </dsp:nvSpPr>
      <dsp:spPr>
        <a:xfrm>
          <a:off x="3105714" y="3511471"/>
          <a:ext cx="2113837" cy="126830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800100" rtl="0">
            <a:lnSpc>
              <a:spcPct val="90000"/>
            </a:lnSpc>
            <a:spcBef>
              <a:spcPct val="0"/>
            </a:spcBef>
            <a:spcAft>
              <a:spcPct val="35000"/>
            </a:spcAft>
            <a:buNone/>
          </a:pPr>
          <a:r>
            <a:rPr lang="en-US" sz="1800" b="0" kern="1200" dirty="0"/>
            <a:t>Send password separately</a:t>
          </a:r>
        </a:p>
      </dsp:txBody>
      <dsp:txXfrm>
        <a:off x="3105714" y="3511471"/>
        <a:ext cx="2113837" cy="12683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11/9/2023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dirty="0"/>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a:t>
            </a:fld>
            <a:endParaRPr lang="en-US" dirty="0"/>
          </a:p>
        </p:txBody>
      </p:sp>
    </p:spTree>
    <p:extLst>
      <p:ext uri="{BB962C8B-B14F-4D97-AF65-F5344CB8AC3E}">
        <p14:creationId xmlns:p14="http://schemas.microsoft.com/office/powerpoint/2010/main" val="3884718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13</a:t>
            </a:fld>
            <a:endParaRPr lang="en-US" dirty="0"/>
          </a:p>
        </p:txBody>
      </p:sp>
    </p:spTree>
    <p:extLst>
      <p:ext uri="{BB962C8B-B14F-4D97-AF65-F5344CB8AC3E}">
        <p14:creationId xmlns:p14="http://schemas.microsoft.com/office/powerpoint/2010/main" val="3047098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14</a:t>
            </a:fld>
            <a:endParaRPr lang="en-US" dirty="0"/>
          </a:p>
        </p:txBody>
      </p:sp>
    </p:spTree>
    <p:extLst>
      <p:ext uri="{BB962C8B-B14F-4D97-AF65-F5344CB8AC3E}">
        <p14:creationId xmlns:p14="http://schemas.microsoft.com/office/powerpoint/2010/main" val="3677690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15</a:t>
            </a:fld>
            <a:endParaRPr lang="en-US" dirty="0"/>
          </a:p>
        </p:txBody>
      </p:sp>
    </p:spTree>
    <p:extLst>
      <p:ext uri="{BB962C8B-B14F-4D97-AF65-F5344CB8AC3E}">
        <p14:creationId xmlns:p14="http://schemas.microsoft.com/office/powerpoint/2010/main" val="2049233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16</a:t>
            </a:fld>
            <a:endParaRPr lang="en-US" dirty="0"/>
          </a:p>
        </p:txBody>
      </p:sp>
    </p:spTree>
    <p:extLst>
      <p:ext uri="{BB962C8B-B14F-4D97-AF65-F5344CB8AC3E}">
        <p14:creationId xmlns:p14="http://schemas.microsoft.com/office/powerpoint/2010/main" val="159030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17</a:t>
            </a:fld>
            <a:endParaRPr lang="en-US" dirty="0"/>
          </a:p>
        </p:txBody>
      </p:sp>
    </p:spTree>
    <p:extLst>
      <p:ext uri="{BB962C8B-B14F-4D97-AF65-F5344CB8AC3E}">
        <p14:creationId xmlns:p14="http://schemas.microsoft.com/office/powerpoint/2010/main" val="1681353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18</a:t>
            </a:fld>
            <a:endParaRPr lang="en-US" dirty="0"/>
          </a:p>
        </p:txBody>
      </p:sp>
    </p:spTree>
    <p:extLst>
      <p:ext uri="{BB962C8B-B14F-4D97-AF65-F5344CB8AC3E}">
        <p14:creationId xmlns:p14="http://schemas.microsoft.com/office/powerpoint/2010/main" val="2407807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19</a:t>
            </a:fld>
            <a:endParaRPr lang="en-US" dirty="0"/>
          </a:p>
        </p:txBody>
      </p:sp>
    </p:spTree>
    <p:extLst>
      <p:ext uri="{BB962C8B-B14F-4D97-AF65-F5344CB8AC3E}">
        <p14:creationId xmlns:p14="http://schemas.microsoft.com/office/powerpoint/2010/main" val="1482319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2</a:t>
            </a:fld>
            <a:endParaRPr lang="en-US" dirty="0"/>
          </a:p>
        </p:txBody>
      </p:sp>
    </p:spTree>
    <p:extLst>
      <p:ext uri="{BB962C8B-B14F-4D97-AF65-F5344CB8AC3E}">
        <p14:creationId xmlns:p14="http://schemas.microsoft.com/office/powerpoint/2010/main" val="545208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3</a:t>
            </a:fld>
            <a:endParaRPr lang="en-US" dirty="0"/>
          </a:p>
        </p:txBody>
      </p:sp>
    </p:spTree>
    <p:extLst>
      <p:ext uri="{BB962C8B-B14F-4D97-AF65-F5344CB8AC3E}">
        <p14:creationId xmlns:p14="http://schemas.microsoft.com/office/powerpoint/2010/main" val="2345170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4</a:t>
            </a:fld>
            <a:endParaRPr lang="en-US" dirty="0"/>
          </a:p>
        </p:txBody>
      </p:sp>
    </p:spTree>
    <p:extLst>
      <p:ext uri="{BB962C8B-B14F-4D97-AF65-F5344CB8AC3E}">
        <p14:creationId xmlns:p14="http://schemas.microsoft.com/office/powerpoint/2010/main" val="3980534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5</a:t>
            </a:fld>
            <a:endParaRPr lang="en-US" dirty="0"/>
          </a:p>
        </p:txBody>
      </p:sp>
    </p:spTree>
    <p:extLst>
      <p:ext uri="{BB962C8B-B14F-4D97-AF65-F5344CB8AC3E}">
        <p14:creationId xmlns:p14="http://schemas.microsoft.com/office/powerpoint/2010/main" val="1791361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7</a:t>
            </a:fld>
            <a:endParaRPr lang="en-US" dirty="0"/>
          </a:p>
        </p:txBody>
      </p:sp>
    </p:spTree>
    <p:extLst>
      <p:ext uri="{BB962C8B-B14F-4D97-AF65-F5344CB8AC3E}">
        <p14:creationId xmlns:p14="http://schemas.microsoft.com/office/powerpoint/2010/main" val="763360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10</a:t>
            </a:fld>
            <a:endParaRPr lang="en-US" dirty="0"/>
          </a:p>
        </p:txBody>
      </p:sp>
    </p:spTree>
    <p:extLst>
      <p:ext uri="{BB962C8B-B14F-4D97-AF65-F5344CB8AC3E}">
        <p14:creationId xmlns:p14="http://schemas.microsoft.com/office/powerpoint/2010/main" val="4249250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11</a:t>
            </a:fld>
            <a:endParaRPr lang="en-US" dirty="0"/>
          </a:p>
        </p:txBody>
      </p:sp>
    </p:spTree>
    <p:extLst>
      <p:ext uri="{BB962C8B-B14F-4D97-AF65-F5344CB8AC3E}">
        <p14:creationId xmlns:p14="http://schemas.microsoft.com/office/powerpoint/2010/main" val="3609448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12</a:t>
            </a:fld>
            <a:endParaRPr lang="en-US" dirty="0"/>
          </a:p>
        </p:txBody>
      </p:sp>
    </p:spTree>
    <p:extLst>
      <p:ext uri="{BB962C8B-B14F-4D97-AF65-F5344CB8AC3E}">
        <p14:creationId xmlns:p14="http://schemas.microsoft.com/office/powerpoint/2010/main" val="4244364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11/2/2023</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11/2/2023</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11/2/2023</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86510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795EC-43AB-F0CF-7021-DBB283C295D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8DC988-AE02-F2D3-15C3-393BC7755BF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C7F2C9-F7AB-5CE6-77D4-8E07254EBFAB}"/>
              </a:ext>
            </a:extLst>
          </p:cNvPr>
          <p:cNvSpPr>
            <a:spLocks noGrp="1"/>
          </p:cNvSpPr>
          <p:nvPr>
            <p:ph type="dt" sz="half" idx="10"/>
          </p:nvPr>
        </p:nvSpPr>
        <p:spPr/>
        <p:txBody>
          <a:bodyPr/>
          <a:lstStyle/>
          <a:p>
            <a:r>
              <a:rPr lang="en-US"/>
              <a:t>11/2/2023</a:t>
            </a:r>
            <a:endParaRPr lang="en-US" dirty="0"/>
          </a:p>
        </p:txBody>
      </p:sp>
      <p:sp>
        <p:nvSpPr>
          <p:cNvPr id="5" name="Footer Placeholder 4">
            <a:extLst>
              <a:ext uri="{FF2B5EF4-FFF2-40B4-BE49-F238E27FC236}">
                <a16:creationId xmlns:a16="http://schemas.microsoft.com/office/drawing/2014/main" id="{BEA4D510-8971-659F-7EE2-001ADE8E79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B4233F-A6E0-12D9-C11C-76E9B6B3BC7A}"/>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1261281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E24F8-B315-6331-AB65-BED2B936D2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FEC71A-3F7B-C3FC-C7AA-E5023A0B6B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563A7-4275-AADA-8809-387A7EA28334}"/>
              </a:ext>
            </a:extLst>
          </p:cNvPr>
          <p:cNvSpPr>
            <a:spLocks noGrp="1"/>
          </p:cNvSpPr>
          <p:nvPr>
            <p:ph type="dt" sz="half" idx="10"/>
          </p:nvPr>
        </p:nvSpPr>
        <p:spPr/>
        <p:txBody>
          <a:bodyPr/>
          <a:lstStyle/>
          <a:p>
            <a:r>
              <a:rPr lang="en-US"/>
              <a:t>11/2/2023</a:t>
            </a:r>
            <a:endParaRPr lang="en-US" dirty="0"/>
          </a:p>
        </p:txBody>
      </p:sp>
      <p:sp>
        <p:nvSpPr>
          <p:cNvPr id="5" name="Footer Placeholder 4">
            <a:extLst>
              <a:ext uri="{FF2B5EF4-FFF2-40B4-BE49-F238E27FC236}">
                <a16:creationId xmlns:a16="http://schemas.microsoft.com/office/drawing/2014/main" id="{569A6C7A-91F6-01F9-49E2-A2337161C8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015DCA-6CDB-9168-9DD4-1FA4CA5386E1}"/>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1835120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27E8-4B52-5F00-3BBF-72B3B258286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322995-7AEC-AB1B-6463-EFC00AD3B05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C3C04C-FFE6-A92E-F931-ADD4090660C6}"/>
              </a:ext>
            </a:extLst>
          </p:cNvPr>
          <p:cNvSpPr>
            <a:spLocks noGrp="1"/>
          </p:cNvSpPr>
          <p:nvPr>
            <p:ph type="dt" sz="half" idx="10"/>
          </p:nvPr>
        </p:nvSpPr>
        <p:spPr/>
        <p:txBody>
          <a:bodyPr/>
          <a:lstStyle/>
          <a:p>
            <a:r>
              <a:rPr lang="en-US"/>
              <a:t>11/2/2023</a:t>
            </a:r>
            <a:endParaRPr lang="en-US" dirty="0"/>
          </a:p>
        </p:txBody>
      </p:sp>
      <p:sp>
        <p:nvSpPr>
          <p:cNvPr id="5" name="Footer Placeholder 4">
            <a:extLst>
              <a:ext uri="{FF2B5EF4-FFF2-40B4-BE49-F238E27FC236}">
                <a16:creationId xmlns:a16="http://schemas.microsoft.com/office/drawing/2014/main" id="{DDF1F9BC-8C3C-814F-E856-0CC8D8E16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7156B3-3CCC-AA4D-EDE9-58A783A1CFFA}"/>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864952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F299-5628-E6FB-9902-2B4BB10A93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D270D-CD18-E1ED-A43D-24DF446C2719}"/>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AF1D61-20A4-17A3-6C84-D6F5B99E9F41}"/>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9A5938-7C76-AB8B-21F5-F1AB05E04D73}"/>
              </a:ext>
            </a:extLst>
          </p:cNvPr>
          <p:cNvSpPr>
            <a:spLocks noGrp="1"/>
          </p:cNvSpPr>
          <p:nvPr>
            <p:ph type="dt" sz="half" idx="10"/>
          </p:nvPr>
        </p:nvSpPr>
        <p:spPr/>
        <p:txBody>
          <a:bodyPr/>
          <a:lstStyle/>
          <a:p>
            <a:r>
              <a:rPr lang="en-US"/>
              <a:t>11/2/2023</a:t>
            </a:r>
            <a:endParaRPr lang="en-US" dirty="0"/>
          </a:p>
        </p:txBody>
      </p:sp>
      <p:sp>
        <p:nvSpPr>
          <p:cNvPr id="6" name="Footer Placeholder 5">
            <a:extLst>
              <a:ext uri="{FF2B5EF4-FFF2-40B4-BE49-F238E27FC236}">
                <a16:creationId xmlns:a16="http://schemas.microsoft.com/office/drawing/2014/main" id="{4F76E8EB-36C5-45D7-C699-F523800F15B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AA80DD4-A541-7717-D35E-8AC9DC804AF5}"/>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3740915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01F48-374D-553C-26B1-40F70F46237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F2D72A-A668-6499-FAF1-D1718E3829F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ABFE34-D9E1-F88A-088F-087F823BD2B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A83C42-5268-4F2C-FEC2-4440F3CA653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29D53E-857D-C4EB-404B-4CB83829EE9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42C8CB-BAD0-9852-E313-56E4FF3183C0}"/>
              </a:ext>
            </a:extLst>
          </p:cNvPr>
          <p:cNvSpPr>
            <a:spLocks noGrp="1"/>
          </p:cNvSpPr>
          <p:nvPr>
            <p:ph type="dt" sz="half" idx="10"/>
          </p:nvPr>
        </p:nvSpPr>
        <p:spPr/>
        <p:txBody>
          <a:bodyPr/>
          <a:lstStyle/>
          <a:p>
            <a:r>
              <a:rPr lang="en-US"/>
              <a:t>11/2/2023</a:t>
            </a:r>
            <a:endParaRPr lang="en-US" dirty="0"/>
          </a:p>
        </p:txBody>
      </p:sp>
      <p:sp>
        <p:nvSpPr>
          <p:cNvPr id="8" name="Footer Placeholder 7">
            <a:extLst>
              <a:ext uri="{FF2B5EF4-FFF2-40B4-BE49-F238E27FC236}">
                <a16:creationId xmlns:a16="http://schemas.microsoft.com/office/drawing/2014/main" id="{FD1C7870-D468-11B0-60BE-0A329EE4351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7A9B45A-9E24-7C71-1BE1-E5D9A3E383E1}"/>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1308370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9CFE-4825-5E18-FABC-1E9FD82626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D7495A-C7AC-64C6-414F-3AF3CD4ABBB2}"/>
              </a:ext>
            </a:extLst>
          </p:cNvPr>
          <p:cNvSpPr>
            <a:spLocks noGrp="1"/>
          </p:cNvSpPr>
          <p:nvPr>
            <p:ph type="dt" sz="half" idx="10"/>
          </p:nvPr>
        </p:nvSpPr>
        <p:spPr/>
        <p:txBody>
          <a:bodyPr/>
          <a:lstStyle/>
          <a:p>
            <a:r>
              <a:rPr lang="en-US"/>
              <a:t>11/2/2023</a:t>
            </a:r>
            <a:endParaRPr lang="en-US" dirty="0"/>
          </a:p>
        </p:txBody>
      </p:sp>
      <p:sp>
        <p:nvSpPr>
          <p:cNvPr id="4" name="Footer Placeholder 3">
            <a:extLst>
              <a:ext uri="{FF2B5EF4-FFF2-40B4-BE49-F238E27FC236}">
                <a16:creationId xmlns:a16="http://schemas.microsoft.com/office/drawing/2014/main" id="{B458372F-0DDE-A439-1CAC-672395D7804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1848FA1-0285-6E13-5256-0026D9E3D776}"/>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845618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934BF-B533-1946-3849-747F95BA88FF}"/>
              </a:ext>
            </a:extLst>
          </p:cNvPr>
          <p:cNvSpPr>
            <a:spLocks noGrp="1"/>
          </p:cNvSpPr>
          <p:nvPr>
            <p:ph type="dt" sz="half" idx="10"/>
          </p:nvPr>
        </p:nvSpPr>
        <p:spPr/>
        <p:txBody>
          <a:bodyPr/>
          <a:lstStyle/>
          <a:p>
            <a:r>
              <a:rPr lang="en-US"/>
              <a:t>11/2/2023</a:t>
            </a:r>
            <a:endParaRPr lang="en-US" dirty="0"/>
          </a:p>
        </p:txBody>
      </p:sp>
      <p:sp>
        <p:nvSpPr>
          <p:cNvPr id="3" name="Footer Placeholder 2">
            <a:extLst>
              <a:ext uri="{FF2B5EF4-FFF2-40B4-BE49-F238E27FC236}">
                <a16:creationId xmlns:a16="http://schemas.microsoft.com/office/drawing/2014/main" id="{BED3ABC8-0027-E2F6-A496-EA5DFFF4551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E1294D2-7279-1337-03F1-50354234B88F}"/>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411459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78509-8281-ADC7-31BF-A0EB0617A7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1B1537-FA8B-24D5-A55E-0EBDE7469E1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75AC88-A80A-3F96-6121-9F8D4464A7A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B5DE22-7E4C-B033-E653-9B74782CE8AF}"/>
              </a:ext>
            </a:extLst>
          </p:cNvPr>
          <p:cNvSpPr>
            <a:spLocks noGrp="1"/>
          </p:cNvSpPr>
          <p:nvPr>
            <p:ph type="dt" sz="half" idx="10"/>
          </p:nvPr>
        </p:nvSpPr>
        <p:spPr/>
        <p:txBody>
          <a:bodyPr/>
          <a:lstStyle/>
          <a:p>
            <a:r>
              <a:rPr lang="en-US"/>
              <a:t>11/2/2023</a:t>
            </a:r>
            <a:endParaRPr lang="en-US" dirty="0"/>
          </a:p>
        </p:txBody>
      </p:sp>
      <p:sp>
        <p:nvSpPr>
          <p:cNvPr id="6" name="Footer Placeholder 5">
            <a:extLst>
              <a:ext uri="{FF2B5EF4-FFF2-40B4-BE49-F238E27FC236}">
                <a16:creationId xmlns:a16="http://schemas.microsoft.com/office/drawing/2014/main" id="{8B37716D-7EE5-8552-BF8A-6B8F211B8F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F9BA7E-BA21-C859-DA4A-EC34086E5EEF}"/>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252326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11/2/2023</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2918980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0B986-5032-1437-FC8F-298550C291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F147D9-20B2-27DE-3E58-DAFBBA58C53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76FADD4-5810-9863-FB12-D2C2A28FC71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F0E33D-C197-7711-38E4-C2FD4223C8E5}"/>
              </a:ext>
            </a:extLst>
          </p:cNvPr>
          <p:cNvSpPr>
            <a:spLocks noGrp="1"/>
          </p:cNvSpPr>
          <p:nvPr>
            <p:ph type="dt" sz="half" idx="10"/>
          </p:nvPr>
        </p:nvSpPr>
        <p:spPr/>
        <p:txBody>
          <a:bodyPr/>
          <a:lstStyle/>
          <a:p>
            <a:r>
              <a:rPr lang="en-US"/>
              <a:t>11/2/2023</a:t>
            </a:r>
            <a:endParaRPr lang="en-US" dirty="0"/>
          </a:p>
        </p:txBody>
      </p:sp>
      <p:sp>
        <p:nvSpPr>
          <p:cNvPr id="6" name="Footer Placeholder 5">
            <a:extLst>
              <a:ext uri="{FF2B5EF4-FFF2-40B4-BE49-F238E27FC236}">
                <a16:creationId xmlns:a16="http://schemas.microsoft.com/office/drawing/2014/main" id="{91A99395-1E7A-67EA-9EBB-BF97291968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9F235A-00B3-EE05-B928-D36ABFAB5A14}"/>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1914157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D38CA-36DF-A525-B23B-010ABF26D4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449A57-5358-ADE3-EDD5-BF311B50F7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0BCCA-4D24-3047-D6F3-C92578637E41}"/>
              </a:ext>
            </a:extLst>
          </p:cNvPr>
          <p:cNvSpPr>
            <a:spLocks noGrp="1"/>
          </p:cNvSpPr>
          <p:nvPr>
            <p:ph type="dt" sz="half" idx="10"/>
          </p:nvPr>
        </p:nvSpPr>
        <p:spPr/>
        <p:txBody>
          <a:bodyPr/>
          <a:lstStyle/>
          <a:p>
            <a:r>
              <a:rPr lang="en-US"/>
              <a:t>11/2/2023</a:t>
            </a:r>
            <a:endParaRPr lang="en-US" dirty="0"/>
          </a:p>
        </p:txBody>
      </p:sp>
      <p:sp>
        <p:nvSpPr>
          <p:cNvPr id="5" name="Footer Placeholder 4">
            <a:extLst>
              <a:ext uri="{FF2B5EF4-FFF2-40B4-BE49-F238E27FC236}">
                <a16:creationId xmlns:a16="http://schemas.microsoft.com/office/drawing/2014/main" id="{1FFC0D3F-15C2-FD6C-4B07-48A8D7E211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75BF84-2B89-0FFB-6388-EC1476F92CC5}"/>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2208822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20286E-7703-954B-58B8-49412C72E05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90E83E-93B4-8561-587B-C9A719B2786E}"/>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99B1E-025C-9EB0-A5B2-2D67219ADF6F}"/>
              </a:ext>
            </a:extLst>
          </p:cNvPr>
          <p:cNvSpPr>
            <a:spLocks noGrp="1"/>
          </p:cNvSpPr>
          <p:nvPr>
            <p:ph type="dt" sz="half" idx="10"/>
          </p:nvPr>
        </p:nvSpPr>
        <p:spPr/>
        <p:txBody>
          <a:bodyPr/>
          <a:lstStyle/>
          <a:p>
            <a:r>
              <a:rPr lang="en-US"/>
              <a:t>11/2/2023</a:t>
            </a:r>
            <a:endParaRPr lang="en-US" dirty="0"/>
          </a:p>
        </p:txBody>
      </p:sp>
      <p:sp>
        <p:nvSpPr>
          <p:cNvPr id="5" name="Footer Placeholder 4">
            <a:extLst>
              <a:ext uri="{FF2B5EF4-FFF2-40B4-BE49-F238E27FC236}">
                <a16:creationId xmlns:a16="http://schemas.microsoft.com/office/drawing/2014/main" id="{0074E12F-C36A-E728-2550-9B97FE2041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DAF9F8-1D46-3E2F-9641-FF7A64F57DE7}"/>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2799828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0D03-BDA8-F37B-06AD-AD8D18E815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6903F7-337B-98CA-588A-69F908459CAD}"/>
              </a:ext>
            </a:extLst>
          </p:cNvPr>
          <p:cNvSpPr>
            <a:spLocks noGrp="1"/>
          </p:cNvSpPr>
          <p:nvPr>
            <p:ph type="dt" sz="half" idx="10"/>
          </p:nvPr>
        </p:nvSpPr>
        <p:spPr/>
        <p:txBody>
          <a:bodyPr/>
          <a:lstStyle/>
          <a:p>
            <a:r>
              <a:rPr lang="en-US"/>
              <a:t>11/2/2023</a:t>
            </a:r>
            <a:endParaRPr lang="en-US" dirty="0"/>
          </a:p>
        </p:txBody>
      </p:sp>
      <p:sp>
        <p:nvSpPr>
          <p:cNvPr id="4" name="Footer Placeholder 3">
            <a:extLst>
              <a:ext uri="{FF2B5EF4-FFF2-40B4-BE49-F238E27FC236}">
                <a16:creationId xmlns:a16="http://schemas.microsoft.com/office/drawing/2014/main" id="{7A299F1A-2999-DA40-9059-D8FC79F144A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D63220-6520-A92F-FE8A-036C52D92E1A}"/>
              </a:ext>
            </a:extLst>
          </p:cNvPr>
          <p:cNvSpPr>
            <a:spLocks noGrp="1"/>
          </p:cNvSpPr>
          <p:nvPr>
            <p:ph type="sldNum" sz="quarter" idx="12"/>
          </p:nvPr>
        </p:nvSpPr>
        <p:spPr/>
        <p:txBody>
          <a:bodyPr/>
          <a:lstStyle/>
          <a:p>
            <a:fld id="{5A7C13B5-C313-4B4C-B9CA-C60CCBE16DF5}" type="slidenum">
              <a:rPr lang="en-US" smtClean="0"/>
              <a:t>‹#›</a:t>
            </a:fld>
            <a:endParaRPr lang="en-US" dirty="0"/>
          </a:p>
        </p:txBody>
      </p:sp>
    </p:spTree>
    <p:extLst>
      <p:ext uri="{BB962C8B-B14F-4D97-AF65-F5344CB8AC3E}">
        <p14:creationId xmlns:p14="http://schemas.microsoft.com/office/powerpoint/2010/main" val="205685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11/2/2023</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11/2/2023</a:t>
            </a:r>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11/2/2023</a:t>
            </a: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11/2/2023</a:t>
            </a:r>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11/2/2023</a:t>
            </a:r>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11/2/2023</a:t>
            </a:r>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
        <p:nvSpPr>
          <p:cNvPr id="8" name="Title 1"/>
          <p:cNvSpPr>
            <a:spLocks noGrp="1"/>
          </p:cNvSpPr>
          <p:nvPr>
            <p:ph type="title" hasCustomPrompt="1"/>
          </p:nvPr>
        </p:nvSpPr>
        <p:spPr>
          <a:xfrm>
            <a:off x="457200" y="304800"/>
            <a:ext cx="8229600" cy="1143000"/>
          </a:xfrm>
        </p:spPr>
        <p:txBody>
          <a:bodyPr/>
          <a:lstStyle/>
          <a:p>
            <a:r>
              <a:rPr lang="en-US"/>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11/2/2023</a:t>
            </a:r>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11/2/2023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dirty="0"/>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9D8023-C9D9-FB5B-61DF-6C8331F6ADF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D0FF14-D58C-A029-E018-8076FCAC30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23A6A-CA49-B800-19F0-02F3AE9028E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11/2/2023</a:t>
            </a:r>
            <a:endParaRPr lang="en-US" dirty="0"/>
          </a:p>
        </p:txBody>
      </p:sp>
      <p:sp>
        <p:nvSpPr>
          <p:cNvPr id="5" name="Footer Placeholder 4">
            <a:extLst>
              <a:ext uri="{FF2B5EF4-FFF2-40B4-BE49-F238E27FC236}">
                <a16:creationId xmlns:a16="http://schemas.microsoft.com/office/drawing/2014/main" id="{1E544559-AB07-9873-B8B7-AFE7B5675EA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D420072-73D1-E678-BCD6-639F0B3830F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C13B5-C313-4B4C-B9CA-C60CCBE16DF5}" type="slidenum">
              <a:rPr lang="en-US" smtClean="0"/>
              <a:t>‹#›</a:t>
            </a:fld>
            <a:endParaRPr lang="en-US" dirty="0"/>
          </a:p>
        </p:txBody>
      </p:sp>
    </p:spTree>
    <p:extLst>
      <p:ext uri="{BB962C8B-B14F-4D97-AF65-F5344CB8AC3E}">
        <p14:creationId xmlns:p14="http://schemas.microsoft.com/office/powerpoint/2010/main" val="2180983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ducation.pa.gov/K-12/Career%20and%20Technical%20Education/Nurse%20Aide%20Training%20Program/InstructorsCorner/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rebconway@p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education.pa.gov/K-12/Career%20and%20Technical%20Education/Programs%20of%20Study/Pages/default.aspx" TargetMode="External"/><Relationship Id="rId5" Type="http://schemas.openxmlformats.org/officeDocument/2006/relationships/hyperlink" Target="https://www.education.pa.gov/K-12/Career%20and%20Technical%20Education/Nurse%20Aide%20Training%20Program/InstructorsCorner/Pages/default.aspx" TargetMode="External"/><Relationship Id="rId4" Type="http://schemas.openxmlformats.org/officeDocument/2006/relationships/hyperlink" Target="mailto:trareading@pa.go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mscompliancegroup.com/2023/09/20/resources-for-mds-3-0-changes-effective-october-1-2023/" TargetMode="External"/><Relationship Id="rId2" Type="http://schemas.openxmlformats.org/officeDocument/2006/relationships/hyperlink" Target="https://www.cms.gov/medicare/quality/nursing-home-improvement/resident-assessment-instrument-manual" TargetMode="External"/><Relationship Id="rId1" Type="http://schemas.openxmlformats.org/officeDocument/2006/relationships/slideLayout" Target="../slideLayouts/slideLayout2.xml"/><Relationship Id="rId4" Type="http://schemas.openxmlformats.org/officeDocument/2006/relationships/hyperlink" Target="https://www.aapacn.org/article/5-major-mds-changes-and-how-to-operationalize-whats-coming-october-1-2023/#:~:text=5%20Major%20MDS%20Changes%20and%20How%20to%20Operationalize,Ability%20to%20Move%20Independently%20Worsened%20%28LS%29%20More%20item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103" y="1402539"/>
            <a:ext cx="8448135" cy="4199758"/>
          </a:xfrm>
        </p:spPr>
        <p:txBody>
          <a:bodyPr>
            <a:normAutofit/>
          </a:bodyPr>
          <a:lstStyle/>
          <a:p>
            <a:pPr marL="0">
              <a:spcBef>
                <a:spcPct val="20000"/>
              </a:spcBef>
              <a:spcAft>
                <a:spcPct val="0"/>
              </a:spcAft>
            </a:pPr>
            <a:r>
              <a:rPr lang="en-US" sz="2800" b="1" dirty="0">
                <a:latin typeface="Arial"/>
                <a:cs typeface="Times New Roman"/>
              </a:rPr>
              <a:t>Strategies: Educational Excellence for Health Care Providers and Educators</a:t>
            </a:r>
            <a:br>
              <a:rPr lang="en-US" sz="2800" b="1" dirty="0">
                <a:latin typeface="Arial"/>
                <a:cs typeface="Times New Roman"/>
              </a:rPr>
            </a:br>
            <a:br>
              <a:rPr lang="en-US" sz="2800" b="1" dirty="0">
                <a:latin typeface="Arial"/>
                <a:cs typeface="Times New Roman"/>
              </a:rPr>
            </a:br>
            <a:r>
              <a:rPr lang="en-US" sz="2800" b="1" dirty="0">
                <a:latin typeface="Arial"/>
                <a:cs typeface="Times New Roman"/>
              </a:rPr>
              <a:t>Presenters: </a:t>
            </a:r>
            <a:br>
              <a:rPr lang="en-US" sz="2800" b="1" dirty="0">
                <a:latin typeface="Arial"/>
                <a:cs typeface="Times New Roman"/>
              </a:rPr>
            </a:br>
            <a:r>
              <a:rPr lang="en-US" sz="2800" b="1" dirty="0">
                <a:latin typeface="Arial"/>
                <a:cs typeface="Times New Roman"/>
              </a:rPr>
              <a:t>Rebecca Conway and Tracey Readinger</a:t>
            </a:r>
            <a:endParaRPr lang="en-US" sz="2800" dirty="0">
              <a:latin typeface="Arial"/>
              <a:cs typeface="Arial"/>
            </a:endParaRPr>
          </a:p>
          <a:p>
            <a:pPr marL="0">
              <a:spcBef>
                <a:spcPct val="20000"/>
              </a:spcBef>
              <a:spcAft>
                <a:spcPct val="0"/>
              </a:spcAft>
            </a:pPr>
            <a:endParaRPr lang="en-US" sz="2800" dirty="0">
              <a:latin typeface="Arial"/>
              <a:cs typeface="Arial"/>
            </a:endParaRPr>
          </a:p>
          <a:p>
            <a:pPr marL="0">
              <a:spcBef>
                <a:spcPct val="20000"/>
              </a:spcBef>
              <a:spcAft>
                <a:spcPct val="0"/>
              </a:spcAft>
            </a:pPr>
            <a:r>
              <a:rPr lang="en-US" sz="2800" b="1" dirty="0">
                <a:latin typeface="Arial"/>
                <a:cs typeface="Arial"/>
              </a:rPr>
              <a:t>Pennsylvania Department of Education</a:t>
            </a:r>
            <a:endParaRPr lang="en-US" sz="2800" dirty="0">
              <a:latin typeface="Arial"/>
              <a:cs typeface="Arial"/>
            </a:endParaRPr>
          </a:p>
          <a:p>
            <a:pPr marL="0">
              <a:spcBef>
                <a:spcPct val="20000"/>
              </a:spcBef>
              <a:spcAft>
                <a:spcPct val="0"/>
              </a:spcAft>
            </a:pPr>
            <a:r>
              <a:rPr lang="en-US" sz="2800" b="1" dirty="0">
                <a:latin typeface="Arial"/>
                <a:cs typeface="Arial"/>
              </a:rPr>
              <a:t>Bureau of Career and Technical Education</a:t>
            </a:r>
            <a:endParaRPr lang="en-US" sz="2800" dirty="0">
              <a:latin typeface="Arial"/>
              <a:cs typeface="Arial"/>
            </a:endParaRPr>
          </a:p>
          <a:p>
            <a:pPr marL="172720"/>
            <a:endParaRPr lang="en-US" sz="2400" dirty="0"/>
          </a:p>
        </p:txBody>
      </p:sp>
      <p:sp>
        <p:nvSpPr>
          <p:cNvPr id="3" name="Subtitle 2"/>
          <p:cNvSpPr>
            <a:spLocks noGrp="1"/>
          </p:cNvSpPr>
          <p:nvPr>
            <p:ph type="subTitle" idx="1"/>
          </p:nvPr>
        </p:nvSpPr>
        <p:spPr>
          <a:xfrm>
            <a:off x="1314805" y="5172635"/>
            <a:ext cx="6400800" cy="573740"/>
          </a:xfrm>
        </p:spPr>
        <p:txBody>
          <a:bodyPr vert="horz" lIns="91440" tIns="45720" rIns="91440" bIns="45720" rtlCol="0" anchor="t">
            <a:normAutofit/>
          </a:bodyPr>
          <a:lstStyle/>
          <a:p>
            <a:r>
              <a:rPr lang="en-US" dirty="0">
                <a:latin typeface="Arial"/>
                <a:cs typeface="Arial"/>
              </a:rPr>
              <a:t>November 2, 2023</a:t>
            </a:r>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sp>
        <p:nvSpPr>
          <p:cNvPr id="5" name="Date Placeholder 4"/>
          <p:cNvSpPr>
            <a:spLocks noGrp="1"/>
          </p:cNvSpPr>
          <p:nvPr>
            <p:ph type="dt" sz="half" idx="10"/>
          </p:nvPr>
        </p:nvSpPr>
        <p:spPr/>
        <p:txBody>
          <a:bodyPr/>
          <a:lstStyle/>
          <a:p>
            <a:r>
              <a:rPr lang="en-US"/>
              <a:t>11/2/2023</a:t>
            </a:r>
            <a:endParaRPr lang="en-US" dirty="0"/>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C55FB2-3B3B-A529-CC1F-005FD4EC4177}"/>
              </a:ext>
            </a:extLst>
          </p:cNvPr>
          <p:cNvSpPr>
            <a:spLocks noGrp="1"/>
          </p:cNvSpPr>
          <p:nvPr>
            <p:ph type="title"/>
          </p:nvPr>
        </p:nvSpPr>
        <p:spPr>
          <a:xfrm>
            <a:off x="457200" y="304800"/>
            <a:ext cx="8229600" cy="1143000"/>
          </a:xfrm>
        </p:spPr>
        <p:txBody>
          <a:bodyPr anchor="ctr">
            <a:normAutofit/>
          </a:bodyPr>
          <a:lstStyle/>
          <a:p>
            <a:r>
              <a:rPr lang="en-US" dirty="0"/>
              <a:t>Common Issues in Compliance Reviews</a:t>
            </a:r>
          </a:p>
        </p:txBody>
      </p:sp>
      <p:sp>
        <p:nvSpPr>
          <p:cNvPr id="2" name="Date Placeholder 1">
            <a:extLst>
              <a:ext uri="{FF2B5EF4-FFF2-40B4-BE49-F238E27FC236}">
                <a16:creationId xmlns:a16="http://schemas.microsoft.com/office/drawing/2014/main" id="{865C988B-3271-4BBA-A120-7029149C3710}"/>
              </a:ext>
            </a:extLst>
          </p:cNvPr>
          <p:cNvSpPr>
            <a:spLocks noGrp="1"/>
          </p:cNvSpPr>
          <p:nvPr>
            <p:ph type="dt" sz="half" idx="10"/>
          </p:nvPr>
        </p:nvSpPr>
        <p:spPr>
          <a:xfrm>
            <a:off x="457200" y="6356350"/>
            <a:ext cx="2133600" cy="365125"/>
          </a:xfrm>
        </p:spPr>
        <p:txBody>
          <a:bodyPr anchor="ctr">
            <a:normAutofit/>
          </a:bodyPr>
          <a:lstStyle/>
          <a:p>
            <a:pPr>
              <a:spcAft>
                <a:spcPts val="600"/>
              </a:spcAft>
            </a:pPr>
            <a:r>
              <a:rPr lang="en-US"/>
              <a:t>11/2/2023</a:t>
            </a:r>
          </a:p>
        </p:txBody>
      </p:sp>
      <p:sp>
        <p:nvSpPr>
          <p:cNvPr id="3" name="Slide Number Placeholder 2">
            <a:extLst>
              <a:ext uri="{FF2B5EF4-FFF2-40B4-BE49-F238E27FC236}">
                <a16:creationId xmlns:a16="http://schemas.microsoft.com/office/drawing/2014/main" id="{4E2C5924-3A6A-4A5C-BBDC-2EE3B961DB01}"/>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680C5762-CF65-4775-9966-A58D40CC61B9}" type="slidenum">
              <a:rPr lang="en-US" smtClean="0"/>
              <a:pPr>
                <a:spcAft>
                  <a:spcPts val="600"/>
                </a:spcAft>
              </a:pPr>
              <a:t>10</a:t>
            </a:fld>
            <a:endParaRPr lang="en-US"/>
          </a:p>
        </p:txBody>
      </p:sp>
      <p:graphicFrame>
        <p:nvGraphicFramePr>
          <p:cNvPr id="9" name="Content Placeholder 6">
            <a:extLst>
              <a:ext uri="{FF2B5EF4-FFF2-40B4-BE49-F238E27FC236}">
                <a16:creationId xmlns:a16="http://schemas.microsoft.com/office/drawing/2014/main" id="{3864AC41-71D4-DCC1-9B4B-291CBCD7AD9C}"/>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3600454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996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F13D-10CB-47B6-A617-A2213F279930}"/>
              </a:ext>
            </a:extLst>
          </p:cNvPr>
          <p:cNvSpPr>
            <a:spLocks noGrp="1"/>
          </p:cNvSpPr>
          <p:nvPr>
            <p:ph type="title"/>
          </p:nvPr>
        </p:nvSpPr>
        <p:spPr/>
        <p:txBody>
          <a:bodyPr/>
          <a:lstStyle/>
          <a:p>
            <a:pPr marL="172720"/>
            <a:r>
              <a:rPr lang="en-US" dirty="0"/>
              <a:t>FBI Process</a:t>
            </a:r>
          </a:p>
        </p:txBody>
      </p:sp>
      <p:sp>
        <p:nvSpPr>
          <p:cNvPr id="3" name="Content Placeholder 2">
            <a:extLst>
              <a:ext uri="{FF2B5EF4-FFF2-40B4-BE49-F238E27FC236}">
                <a16:creationId xmlns:a16="http://schemas.microsoft.com/office/drawing/2014/main" id="{5300418D-627E-4D3F-B654-33055F89034E}"/>
              </a:ext>
            </a:extLst>
          </p:cNvPr>
          <p:cNvSpPr>
            <a:spLocks noGrp="1"/>
          </p:cNvSpPr>
          <p:nvPr>
            <p:ph idx="1"/>
          </p:nvPr>
        </p:nvSpPr>
        <p:spPr>
          <a:xfrm>
            <a:off x="463309" y="1388666"/>
            <a:ext cx="8215045" cy="1745579"/>
          </a:xfrm>
        </p:spPr>
        <p:txBody>
          <a:bodyPr vert="horz" lIns="91440" tIns="45720" rIns="91440" bIns="45720" rtlCol="0" anchor="t">
            <a:noAutofit/>
          </a:bodyPr>
          <a:lstStyle/>
          <a:p>
            <a:pPr>
              <a:spcBef>
                <a:spcPts val="0"/>
              </a:spcBef>
              <a:spcAft>
                <a:spcPts val="1000"/>
              </a:spcAft>
            </a:pPr>
            <a:r>
              <a:rPr lang="en-US" sz="1800" dirty="0"/>
              <a:t>Can be found on </a:t>
            </a:r>
            <a:r>
              <a:rPr lang="en-US" sz="1800" dirty="0">
                <a:hlinkClick r:id="rId3"/>
              </a:rPr>
              <a:t>Instructor's Corner (pa.gov)</a:t>
            </a:r>
            <a:endParaRPr lang="en-US" sz="1800" dirty="0"/>
          </a:p>
          <a:p>
            <a:pPr lvl="1">
              <a:spcBef>
                <a:spcPts val="0"/>
              </a:spcBef>
              <a:spcAft>
                <a:spcPts val="1000"/>
              </a:spcAft>
            </a:pPr>
            <a:r>
              <a:rPr lang="en-US" sz="1800" dirty="0"/>
              <a:t>Criminal History Record Information</a:t>
            </a:r>
          </a:p>
          <a:p>
            <a:pPr lvl="2">
              <a:spcBef>
                <a:spcPts val="0"/>
              </a:spcBef>
              <a:spcAft>
                <a:spcPts val="1000"/>
              </a:spcAft>
            </a:pPr>
            <a:r>
              <a:rPr lang="en-US" sz="1800" dirty="0"/>
              <a:t>Process for Procuring an FBI Report</a:t>
            </a:r>
          </a:p>
          <a:p>
            <a:pPr lvl="2">
              <a:spcBef>
                <a:spcPts val="0"/>
              </a:spcBef>
              <a:spcAft>
                <a:spcPts val="1000"/>
              </a:spcAft>
            </a:pPr>
            <a:r>
              <a:rPr lang="en-US" sz="1800" dirty="0"/>
              <a:t>Programs extract pertinent information for prospective students</a:t>
            </a:r>
          </a:p>
        </p:txBody>
      </p:sp>
      <p:sp>
        <p:nvSpPr>
          <p:cNvPr id="4" name="Date Placeholder 3">
            <a:extLst>
              <a:ext uri="{FF2B5EF4-FFF2-40B4-BE49-F238E27FC236}">
                <a16:creationId xmlns:a16="http://schemas.microsoft.com/office/drawing/2014/main" id="{136722DD-FEB7-4DD3-8EFA-5F3B2A064EFE}"/>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1462101D-0E5E-4F3E-8FE0-4975B3709612}"/>
              </a:ext>
            </a:extLst>
          </p:cNvPr>
          <p:cNvSpPr>
            <a:spLocks noGrp="1"/>
          </p:cNvSpPr>
          <p:nvPr>
            <p:ph type="sldNum" sz="quarter" idx="12"/>
          </p:nvPr>
        </p:nvSpPr>
        <p:spPr/>
        <p:txBody>
          <a:bodyPr/>
          <a:lstStyle/>
          <a:p>
            <a:fld id="{680C5762-CF65-4775-9966-A58D40CC61B9}" type="slidenum">
              <a:rPr lang="en-US" smtClean="0"/>
              <a:t>11</a:t>
            </a:fld>
            <a:endParaRPr lang="en-US" dirty="0"/>
          </a:p>
        </p:txBody>
      </p:sp>
      <p:graphicFrame>
        <p:nvGraphicFramePr>
          <p:cNvPr id="6" name="Table 6">
            <a:extLst>
              <a:ext uri="{FF2B5EF4-FFF2-40B4-BE49-F238E27FC236}">
                <a16:creationId xmlns:a16="http://schemas.microsoft.com/office/drawing/2014/main" id="{169D2A1F-6E03-4019-A108-BC315941B1C2}"/>
              </a:ext>
            </a:extLst>
          </p:cNvPr>
          <p:cNvGraphicFramePr>
            <a:graphicFrameLocks noGrp="1"/>
          </p:cNvGraphicFramePr>
          <p:nvPr>
            <p:extLst>
              <p:ext uri="{D42A27DB-BD31-4B8C-83A1-F6EECF244321}">
                <p14:modId xmlns:p14="http://schemas.microsoft.com/office/powerpoint/2010/main" val="1773168944"/>
              </p:ext>
            </p:extLst>
          </p:nvPr>
        </p:nvGraphicFramePr>
        <p:xfrm>
          <a:off x="454360" y="3165536"/>
          <a:ext cx="8333285" cy="2529840"/>
        </p:xfrm>
        <a:graphic>
          <a:graphicData uri="http://schemas.openxmlformats.org/drawingml/2006/table">
            <a:tbl>
              <a:tblPr firstRow="1" bandRow="1">
                <a:tableStyleId>{5C22544A-7EE6-4342-B048-85BDC9FD1C3A}</a:tableStyleId>
              </a:tblPr>
              <a:tblGrid>
                <a:gridCol w="2789555">
                  <a:extLst>
                    <a:ext uri="{9D8B030D-6E8A-4147-A177-3AD203B41FA5}">
                      <a16:colId xmlns:a16="http://schemas.microsoft.com/office/drawing/2014/main" val="1822369252"/>
                    </a:ext>
                  </a:extLst>
                </a:gridCol>
                <a:gridCol w="2771865">
                  <a:extLst>
                    <a:ext uri="{9D8B030D-6E8A-4147-A177-3AD203B41FA5}">
                      <a16:colId xmlns:a16="http://schemas.microsoft.com/office/drawing/2014/main" val="501892628"/>
                    </a:ext>
                  </a:extLst>
                </a:gridCol>
                <a:gridCol w="2771865">
                  <a:extLst>
                    <a:ext uri="{9D8B030D-6E8A-4147-A177-3AD203B41FA5}">
                      <a16:colId xmlns:a16="http://schemas.microsoft.com/office/drawing/2014/main" val="779086253"/>
                    </a:ext>
                  </a:extLst>
                </a:gridCol>
              </a:tblGrid>
              <a:tr h="2022536">
                <a:tc>
                  <a:txBody>
                    <a:bodyPr/>
                    <a:lstStyle/>
                    <a:p>
                      <a:pPr lvl="0">
                        <a:buNone/>
                      </a:pPr>
                      <a:endParaRPr lang="en-US" sz="1600" dirty="0">
                        <a:latin typeface="Arial"/>
                      </a:endParaRPr>
                    </a:p>
                    <a:p>
                      <a:pPr lvl="0">
                        <a:buNone/>
                      </a:pPr>
                      <a:r>
                        <a:rPr lang="en-US" sz="1600" dirty="0">
                          <a:latin typeface="Arial"/>
                        </a:rPr>
                        <a:t>Education-Based Program</a:t>
                      </a:r>
                    </a:p>
                    <a:p>
                      <a:pPr lvl="0">
                        <a:buNone/>
                      </a:pPr>
                      <a:endParaRPr lang="en-US" sz="1600" dirty="0">
                        <a:latin typeface="Arial"/>
                      </a:endParaRPr>
                    </a:p>
                    <a:p>
                      <a:pPr lvl="0">
                        <a:buNone/>
                      </a:pPr>
                      <a:endParaRPr lang="en-US" sz="1600" dirty="0">
                        <a:latin typeface="Arial"/>
                      </a:endParaRPr>
                    </a:p>
                    <a:p>
                      <a:pPr marL="285750" lvl="0" indent="-285750">
                        <a:buFont typeface="Arial" panose="020B0604020202020204" pitchFamily="34" charset="0"/>
                        <a:buChar char="•"/>
                      </a:pPr>
                      <a:r>
                        <a:rPr lang="en-US" sz="1600" dirty="0">
                          <a:latin typeface="Arial"/>
                        </a:rPr>
                        <a:t>Must request from PDE</a:t>
                      </a:r>
                    </a:p>
                    <a:p>
                      <a:pPr marL="285750" lvl="0" indent="-285750">
                        <a:buFont typeface="Arial" panose="020B0604020202020204" pitchFamily="34" charset="0"/>
                        <a:buChar char="•"/>
                      </a:pPr>
                      <a:endParaRPr lang="en-US" sz="1600" dirty="0">
                        <a:latin typeface="Arial"/>
                      </a:endParaRPr>
                    </a:p>
                    <a:p>
                      <a:pPr marL="0" lvl="0" indent="0">
                        <a:buFont typeface="Arial" panose="020B0604020202020204" pitchFamily="34" charset="0"/>
                        <a:buNone/>
                      </a:pPr>
                      <a:endParaRPr lang="en-US" sz="1600" dirty="0">
                        <a:latin typeface="Arial"/>
                      </a:endParaRPr>
                    </a:p>
                  </a:txBody>
                  <a:tcPr/>
                </a:tc>
                <a:tc>
                  <a:txBody>
                    <a:bodyPr/>
                    <a:lstStyle/>
                    <a:p>
                      <a:pPr lvl="0">
                        <a:buNone/>
                      </a:pPr>
                      <a:endParaRPr lang="en-US" sz="1600" dirty="0">
                        <a:latin typeface="Arial"/>
                      </a:endParaRPr>
                    </a:p>
                    <a:p>
                      <a:pPr lvl="0">
                        <a:buNone/>
                      </a:pPr>
                      <a:r>
                        <a:rPr lang="en-US" sz="1600" dirty="0">
                          <a:latin typeface="Arial"/>
                        </a:rPr>
                        <a:t>Long-Term Care </a:t>
                      </a:r>
                      <a:br>
                        <a:rPr lang="en-US" sz="1600" dirty="0">
                          <a:latin typeface="Arial"/>
                        </a:rPr>
                      </a:br>
                      <a:r>
                        <a:rPr lang="en-US" sz="1600" dirty="0">
                          <a:latin typeface="Arial"/>
                        </a:rPr>
                        <a:t>Facility-Based Program</a:t>
                      </a:r>
                    </a:p>
                    <a:p>
                      <a:pPr lvl="0">
                        <a:buNone/>
                      </a:pPr>
                      <a:endParaRPr lang="en-US" sz="1600" dirty="0">
                        <a:latin typeface="Arial"/>
                      </a:endParaRPr>
                    </a:p>
                    <a:p>
                      <a:pPr marL="285750" lvl="0" indent="-285750">
                        <a:buFont typeface="Arial" panose="020B0604020202020204" pitchFamily="34" charset="0"/>
                        <a:buChar char="•"/>
                      </a:pPr>
                      <a:r>
                        <a:rPr lang="en-US" sz="1600" dirty="0">
                          <a:latin typeface="Arial"/>
                        </a:rPr>
                        <a:t>Request from PDE if student is not employed at facility</a:t>
                      </a:r>
                    </a:p>
                  </a:txBody>
                  <a:tcPr/>
                </a:tc>
                <a:tc>
                  <a:txBody>
                    <a:bodyPr/>
                    <a:lstStyle/>
                    <a:p>
                      <a:pPr lvl="0">
                        <a:buNone/>
                      </a:pPr>
                      <a:endParaRPr lang="en-US" sz="1600" dirty="0">
                        <a:solidFill>
                          <a:schemeClr val="bg1"/>
                        </a:solidFill>
                        <a:latin typeface="Arial"/>
                      </a:endParaRPr>
                    </a:p>
                    <a:p>
                      <a:pPr lvl="0">
                        <a:buNone/>
                      </a:pPr>
                      <a:r>
                        <a:rPr lang="en-US" sz="1600" dirty="0">
                          <a:solidFill>
                            <a:schemeClr val="bg1"/>
                          </a:solidFill>
                          <a:latin typeface="Arial"/>
                        </a:rPr>
                        <a:t>Long-Term Care </a:t>
                      </a:r>
                      <a:br>
                        <a:rPr lang="en-US" sz="1600" dirty="0">
                          <a:solidFill>
                            <a:schemeClr val="bg1"/>
                          </a:solidFill>
                          <a:latin typeface="Arial"/>
                        </a:rPr>
                      </a:br>
                      <a:r>
                        <a:rPr lang="en-US" sz="1600" dirty="0">
                          <a:solidFill>
                            <a:schemeClr val="bg1"/>
                          </a:solidFill>
                          <a:latin typeface="Arial"/>
                        </a:rPr>
                        <a:t>Facility-Based Program</a:t>
                      </a:r>
                    </a:p>
                    <a:p>
                      <a:pPr lvl="0">
                        <a:buNone/>
                      </a:pPr>
                      <a:endParaRPr lang="en-US" sz="1600" dirty="0">
                        <a:solidFill>
                          <a:schemeClr val="bg1"/>
                        </a:solidFill>
                        <a:latin typeface="Arial"/>
                      </a:endParaRPr>
                    </a:p>
                    <a:p>
                      <a:pPr marL="285750" lvl="0" indent="-285750">
                        <a:buFont typeface="Arial" panose="020B0604020202020204" pitchFamily="34" charset="0"/>
                        <a:buChar char="•"/>
                      </a:pPr>
                      <a:r>
                        <a:rPr lang="en-US" sz="1600" dirty="0">
                          <a:solidFill>
                            <a:schemeClr val="bg1"/>
                          </a:solidFill>
                          <a:latin typeface="Arial"/>
                        </a:rPr>
                        <a:t>If student is employed by facility, include letter of employment with compliance review documents</a:t>
                      </a:r>
                    </a:p>
                    <a:p>
                      <a:pPr marL="0" lvl="0" indent="0">
                        <a:buFont typeface="Arial" panose="020B0604020202020204" pitchFamily="34" charset="0"/>
                        <a:buNone/>
                      </a:pPr>
                      <a:endParaRPr lang="en-US" sz="1600" dirty="0">
                        <a:solidFill>
                          <a:schemeClr val="bg1"/>
                        </a:solidFill>
                        <a:latin typeface="Arial"/>
                      </a:endParaRPr>
                    </a:p>
                  </a:txBody>
                  <a:tcPr/>
                </a:tc>
                <a:extLst>
                  <a:ext uri="{0D108BD9-81ED-4DB2-BD59-A6C34878D82A}">
                    <a16:rowId xmlns:a16="http://schemas.microsoft.com/office/drawing/2014/main" val="3377658159"/>
                  </a:ext>
                </a:extLst>
              </a:tr>
            </a:tbl>
          </a:graphicData>
        </a:graphic>
      </p:graphicFrame>
    </p:spTree>
    <p:extLst>
      <p:ext uri="{BB962C8B-B14F-4D97-AF65-F5344CB8AC3E}">
        <p14:creationId xmlns:p14="http://schemas.microsoft.com/office/powerpoint/2010/main" val="31664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9B0C2-5DB8-45D5-BAD6-7C7EDA652211}"/>
              </a:ext>
            </a:extLst>
          </p:cNvPr>
          <p:cNvSpPr>
            <a:spLocks noGrp="1"/>
          </p:cNvSpPr>
          <p:nvPr>
            <p:ph type="title"/>
          </p:nvPr>
        </p:nvSpPr>
        <p:spPr>
          <a:xfrm>
            <a:off x="457200" y="304800"/>
            <a:ext cx="8229600" cy="1143000"/>
          </a:xfrm>
        </p:spPr>
        <p:txBody>
          <a:bodyPr anchor="ctr">
            <a:normAutofit/>
          </a:bodyPr>
          <a:lstStyle/>
          <a:p>
            <a:pPr marL="172720"/>
            <a:r>
              <a:rPr lang="en-US" dirty="0"/>
              <a:t>Nurse Aide Training Report - Dates</a:t>
            </a:r>
          </a:p>
        </p:txBody>
      </p:sp>
      <p:pic>
        <p:nvPicPr>
          <p:cNvPr id="11" name="Content Placeholder 10" descr="A nurse aide training report spreadsheet, with dates for PA CHRI disseminated by State Police, and for FBI report reviewed by NATCEP staff.">
            <a:extLst>
              <a:ext uri="{FF2B5EF4-FFF2-40B4-BE49-F238E27FC236}">
                <a16:creationId xmlns:a16="http://schemas.microsoft.com/office/drawing/2014/main" id="{1683EC20-D15E-5112-6DF5-D8FEDEF8C75B}"/>
              </a:ext>
            </a:extLst>
          </p:cNvPr>
          <p:cNvPicPr>
            <a:picLocks noGrp="1" noChangeAspect="1"/>
          </p:cNvPicPr>
          <p:nvPr>
            <p:ph idx="1"/>
          </p:nvPr>
        </p:nvPicPr>
        <p:blipFill>
          <a:blip r:embed="rId3"/>
          <a:stretch>
            <a:fillRect/>
          </a:stretch>
        </p:blipFill>
        <p:spPr>
          <a:xfrm>
            <a:off x="457200" y="2556732"/>
            <a:ext cx="8229600" cy="2612898"/>
          </a:xfrm>
          <a:noFill/>
        </p:spPr>
      </p:pic>
      <p:sp>
        <p:nvSpPr>
          <p:cNvPr id="4" name="Date Placeholder 3">
            <a:extLst>
              <a:ext uri="{FF2B5EF4-FFF2-40B4-BE49-F238E27FC236}">
                <a16:creationId xmlns:a16="http://schemas.microsoft.com/office/drawing/2014/main" id="{A2DAED56-907C-4FDF-B3B0-28B97EA16287}"/>
              </a:ext>
            </a:extLst>
          </p:cNvPr>
          <p:cNvSpPr>
            <a:spLocks noGrp="1"/>
          </p:cNvSpPr>
          <p:nvPr>
            <p:ph type="dt" sz="half" idx="10"/>
          </p:nvPr>
        </p:nvSpPr>
        <p:spPr>
          <a:xfrm>
            <a:off x="457200" y="6356350"/>
            <a:ext cx="2133600" cy="365125"/>
          </a:xfrm>
        </p:spPr>
        <p:txBody>
          <a:bodyPr anchor="ctr">
            <a:normAutofit/>
          </a:bodyPr>
          <a:lstStyle/>
          <a:p>
            <a:pPr>
              <a:spcAft>
                <a:spcPts val="600"/>
              </a:spcAft>
            </a:pPr>
            <a:r>
              <a:rPr lang="en-US"/>
              <a:t>11/2/2023</a:t>
            </a:r>
            <a:endParaRPr lang="en-US" dirty="0"/>
          </a:p>
        </p:txBody>
      </p:sp>
      <p:sp>
        <p:nvSpPr>
          <p:cNvPr id="5" name="Slide Number Placeholder 4">
            <a:extLst>
              <a:ext uri="{FF2B5EF4-FFF2-40B4-BE49-F238E27FC236}">
                <a16:creationId xmlns:a16="http://schemas.microsoft.com/office/drawing/2014/main" id="{393757BB-F1A5-4E71-AF09-3635EC91CA97}"/>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680C5762-CF65-4775-9966-A58D40CC61B9}" type="slidenum">
              <a:rPr lang="en-US" smtClean="0"/>
              <a:pPr>
                <a:spcAft>
                  <a:spcPts val="600"/>
                </a:spcAft>
              </a:pPr>
              <a:t>12</a:t>
            </a:fld>
            <a:endParaRPr lang="en-US" dirty="0"/>
          </a:p>
        </p:txBody>
      </p:sp>
    </p:spTree>
    <p:extLst>
      <p:ext uri="{BB962C8B-B14F-4D97-AF65-F5344CB8AC3E}">
        <p14:creationId xmlns:p14="http://schemas.microsoft.com/office/powerpoint/2010/main" val="1573735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9B0C2-5DB8-45D5-BAD6-7C7EDA652211}"/>
              </a:ext>
            </a:extLst>
          </p:cNvPr>
          <p:cNvSpPr>
            <a:spLocks noGrp="1"/>
          </p:cNvSpPr>
          <p:nvPr>
            <p:ph type="title"/>
          </p:nvPr>
        </p:nvSpPr>
        <p:spPr>
          <a:xfrm>
            <a:off x="457200" y="304800"/>
            <a:ext cx="8229600" cy="1143000"/>
          </a:xfrm>
        </p:spPr>
        <p:txBody>
          <a:bodyPr anchor="ctr">
            <a:normAutofit/>
          </a:bodyPr>
          <a:lstStyle/>
          <a:p>
            <a:pPr marL="172720"/>
            <a:r>
              <a:rPr lang="en-US" dirty="0"/>
              <a:t>Nurse Aide Training Report - Signatures</a:t>
            </a:r>
          </a:p>
        </p:txBody>
      </p:sp>
      <p:pic>
        <p:nvPicPr>
          <p:cNvPr id="8" name="Content Placeholder 7" descr="A nurse aide training report highlighting the signature box for NATCEP representative for CHRI review.">
            <a:extLst>
              <a:ext uri="{FF2B5EF4-FFF2-40B4-BE49-F238E27FC236}">
                <a16:creationId xmlns:a16="http://schemas.microsoft.com/office/drawing/2014/main" id="{F395587B-7A30-D41F-A857-9B77D08AFB05}"/>
              </a:ext>
            </a:extLst>
          </p:cNvPr>
          <p:cNvPicPr>
            <a:picLocks noGrp="1" noChangeAspect="1"/>
          </p:cNvPicPr>
          <p:nvPr>
            <p:ph idx="1"/>
          </p:nvPr>
        </p:nvPicPr>
        <p:blipFill>
          <a:blip r:embed="rId3"/>
          <a:stretch>
            <a:fillRect/>
          </a:stretch>
        </p:blipFill>
        <p:spPr>
          <a:xfrm>
            <a:off x="457200" y="2330824"/>
            <a:ext cx="8229600" cy="2220805"/>
          </a:xfrm>
          <a:noFill/>
        </p:spPr>
      </p:pic>
      <p:sp>
        <p:nvSpPr>
          <p:cNvPr id="4" name="Date Placeholder 3">
            <a:extLst>
              <a:ext uri="{FF2B5EF4-FFF2-40B4-BE49-F238E27FC236}">
                <a16:creationId xmlns:a16="http://schemas.microsoft.com/office/drawing/2014/main" id="{A2DAED56-907C-4FDF-B3B0-28B97EA16287}"/>
              </a:ext>
            </a:extLst>
          </p:cNvPr>
          <p:cNvSpPr>
            <a:spLocks noGrp="1"/>
          </p:cNvSpPr>
          <p:nvPr>
            <p:ph type="dt" sz="half" idx="10"/>
          </p:nvPr>
        </p:nvSpPr>
        <p:spPr>
          <a:xfrm>
            <a:off x="457200" y="6356350"/>
            <a:ext cx="2133600" cy="365125"/>
          </a:xfrm>
        </p:spPr>
        <p:txBody>
          <a:bodyPr anchor="ctr">
            <a:normAutofit/>
          </a:bodyPr>
          <a:lstStyle/>
          <a:p>
            <a:pPr>
              <a:spcAft>
                <a:spcPts val="600"/>
              </a:spcAft>
            </a:pPr>
            <a:r>
              <a:rPr lang="en-US"/>
              <a:t>11/2/2023</a:t>
            </a:r>
            <a:endParaRPr lang="en-US" dirty="0"/>
          </a:p>
        </p:txBody>
      </p:sp>
      <p:sp>
        <p:nvSpPr>
          <p:cNvPr id="5" name="Slide Number Placeholder 4">
            <a:extLst>
              <a:ext uri="{FF2B5EF4-FFF2-40B4-BE49-F238E27FC236}">
                <a16:creationId xmlns:a16="http://schemas.microsoft.com/office/drawing/2014/main" id="{393757BB-F1A5-4E71-AF09-3635EC91CA97}"/>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680C5762-CF65-4775-9966-A58D40CC61B9}" type="slidenum">
              <a:rPr lang="en-US" smtClean="0"/>
              <a:pPr>
                <a:spcAft>
                  <a:spcPts val="600"/>
                </a:spcAft>
              </a:pPr>
              <a:t>13</a:t>
            </a:fld>
            <a:endParaRPr lang="en-US" dirty="0"/>
          </a:p>
        </p:txBody>
      </p:sp>
    </p:spTree>
    <p:extLst>
      <p:ext uri="{BB962C8B-B14F-4D97-AF65-F5344CB8AC3E}">
        <p14:creationId xmlns:p14="http://schemas.microsoft.com/office/powerpoint/2010/main" val="1113389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CDE5-0640-4A92-8697-8BCF9BDBF658}"/>
              </a:ext>
            </a:extLst>
          </p:cNvPr>
          <p:cNvSpPr>
            <a:spLocks noGrp="1"/>
          </p:cNvSpPr>
          <p:nvPr>
            <p:ph type="title"/>
          </p:nvPr>
        </p:nvSpPr>
        <p:spPr/>
        <p:txBody>
          <a:bodyPr/>
          <a:lstStyle/>
          <a:p>
            <a:pPr marL="172720"/>
            <a:r>
              <a:rPr lang="en-US" dirty="0"/>
              <a:t>Performance Checklist</a:t>
            </a:r>
          </a:p>
        </p:txBody>
      </p:sp>
      <p:sp>
        <p:nvSpPr>
          <p:cNvPr id="4" name="Date Placeholder 3">
            <a:extLst>
              <a:ext uri="{FF2B5EF4-FFF2-40B4-BE49-F238E27FC236}">
                <a16:creationId xmlns:a16="http://schemas.microsoft.com/office/drawing/2014/main" id="{0EC738AF-C24E-49C6-858F-811C297ABA1D}"/>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7966BB1F-B0DA-40A7-A42B-8ADDB6ACBBEF}"/>
              </a:ext>
            </a:extLst>
          </p:cNvPr>
          <p:cNvSpPr>
            <a:spLocks noGrp="1"/>
          </p:cNvSpPr>
          <p:nvPr>
            <p:ph type="sldNum" sz="quarter" idx="12"/>
          </p:nvPr>
        </p:nvSpPr>
        <p:spPr/>
        <p:txBody>
          <a:bodyPr/>
          <a:lstStyle/>
          <a:p>
            <a:fld id="{680C5762-CF65-4775-9966-A58D40CC61B9}" type="slidenum">
              <a:rPr lang="en-US" smtClean="0"/>
              <a:t>14</a:t>
            </a:fld>
            <a:endParaRPr lang="en-US" dirty="0"/>
          </a:p>
        </p:txBody>
      </p:sp>
      <p:sp>
        <p:nvSpPr>
          <p:cNvPr id="6" name="Rectangle 5">
            <a:extLst>
              <a:ext uri="{FF2B5EF4-FFF2-40B4-BE49-F238E27FC236}">
                <a16:creationId xmlns:a16="http://schemas.microsoft.com/office/drawing/2014/main" id="{6B2D92AC-0721-4766-A262-BA12B6F770DE}"/>
              </a:ext>
              <a:ext uri="{C183D7F6-B498-43B3-948B-1728B52AA6E4}">
                <adec:decorative xmlns:adec="http://schemas.microsoft.com/office/drawing/2017/decorative" val="1"/>
              </a:ext>
            </a:extLst>
          </p:cNvPr>
          <p:cNvSpPr>
            <a:spLocks noGrp="1" noChangeArrowheads="1"/>
          </p:cNvSpPr>
          <p:nvPr/>
        </p:nvSpPr>
        <p:spPr bwMode="auto">
          <a:xfrm>
            <a:off x="396218" y="1451724"/>
            <a:ext cx="8426328" cy="63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endParaRPr lang="en-US" dirty="0"/>
          </a:p>
        </p:txBody>
      </p:sp>
      <p:sp>
        <p:nvSpPr>
          <p:cNvPr id="7" name="Rectangle 6">
            <a:extLst>
              <a:ext uri="{FF2B5EF4-FFF2-40B4-BE49-F238E27FC236}">
                <a16:creationId xmlns:a16="http://schemas.microsoft.com/office/drawing/2014/main" id="{EA55BD0E-B7A0-4733-912D-15870067E3A0}"/>
              </a:ext>
              <a:ext uri="{C183D7F6-B498-43B3-948B-1728B52AA6E4}">
                <adec:decorative xmlns:adec="http://schemas.microsoft.com/office/drawing/2017/decorative" val="1"/>
              </a:ext>
            </a:extLst>
          </p:cNvPr>
          <p:cNvSpPr>
            <a:spLocks noGrp="1" noChangeArrowheads="1"/>
          </p:cNvSpPr>
          <p:nvPr/>
        </p:nvSpPr>
        <p:spPr bwMode="auto">
          <a:xfrm>
            <a:off x="724704" y="5328000"/>
            <a:ext cx="8235321" cy="48464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8420" indent="0" algn="ctr" eaLnBrk="1" hangingPunct="1">
              <a:buClr>
                <a:srgbClr val="008000"/>
              </a:buClr>
              <a:buNone/>
            </a:pPr>
            <a:endParaRPr lang="en-US" dirty="0"/>
          </a:p>
        </p:txBody>
      </p:sp>
      <p:sp>
        <p:nvSpPr>
          <p:cNvPr id="3" name="Rectangle: Rounded Corners 2">
            <a:extLst>
              <a:ext uri="{FF2B5EF4-FFF2-40B4-BE49-F238E27FC236}">
                <a16:creationId xmlns:a16="http://schemas.microsoft.com/office/drawing/2014/main" id="{D5F1C22E-F760-43B3-8962-452CA2DC16F5}"/>
              </a:ext>
            </a:extLst>
          </p:cNvPr>
          <p:cNvSpPr/>
          <p:nvPr/>
        </p:nvSpPr>
        <p:spPr>
          <a:xfrm>
            <a:off x="808008" y="2281687"/>
            <a:ext cx="1955319"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Legal document</a:t>
            </a:r>
          </a:p>
        </p:txBody>
      </p:sp>
      <p:sp>
        <p:nvSpPr>
          <p:cNvPr id="8" name="Rectangle: Rounded Corners 7">
            <a:extLst>
              <a:ext uri="{FF2B5EF4-FFF2-40B4-BE49-F238E27FC236}">
                <a16:creationId xmlns:a16="http://schemas.microsoft.com/office/drawing/2014/main" id="{479603B4-2DD6-483C-AF76-C4E536C50E3A}"/>
              </a:ext>
            </a:extLst>
          </p:cNvPr>
          <p:cNvSpPr/>
          <p:nvPr/>
        </p:nvSpPr>
        <p:spPr>
          <a:xfrm>
            <a:off x="3582838" y="2281686"/>
            <a:ext cx="1955318"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dirty="0">
                <a:latin typeface="Arial"/>
                <a:cs typeface="Arial"/>
              </a:rPr>
              <a:t> Required by federal regulations</a:t>
            </a:r>
          </a:p>
        </p:txBody>
      </p:sp>
      <p:sp>
        <p:nvSpPr>
          <p:cNvPr id="9" name="Rectangle: Rounded Corners 8">
            <a:extLst>
              <a:ext uri="{FF2B5EF4-FFF2-40B4-BE49-F238E27FC236}">
                <a16:creationId xmlns:a16="http://schemas.microsoft.com/office/drawing/2014/main" id="{F01F89C1-3845-45D6-A30F-8DFAA22AA942}"/>
              </a:ext>
            </a:extLst>
          </p:cNvPr>
          <p:cNvSpPr/>
          <p:nvPr/>
        </p:nvSpPr>
        <p:spPr>
          <a:xfrm>
            <a:off x="6314535" y="2196353"/>
            <a:ext cx="2021457" cy="13984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dirty="0">
                <a:latin typeface="Arial"/>
                <a:cs typeface="Arial"/>
              </a:rPr>
              <a:t>Initial and date each item</a:t>
            </a:r>
          </a:p>
        </p:txBody>
      </p:sp>
      <p:sp>
        <p:nvSpPr>
          <p:cNvPr id="11" name="Rectangle: Rounded Corners 10">
            <a:extLst>
              <a:ext uri="{FF2B5EF4-FFF2-40B4-BE49-F238E27FC236}">
                <a16:creationId xmlns:a16="http://schemas.microsoft.com/office/drawing/2014/main" id="{C8E3A3DE-47C7-4D59-808C-8AC6A77C944C}"/>
              </a:ext>
            </a:extLst>
          </p:cNvPr>
          <p:cNvSpPr/>
          <p:nvPr/>
        </p:nvSpPr>
        <p:spPr>
          <a:xfrm>
            <a:off x="808007" y="3762554"/>
            <a:ext cx="1955319"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dirty="0">
                <a:latin typeface="Arial"/>
                <a:cs typeface="Arial"/>
              </a:rPr>
              <a:t>Signed and dated by instructor</a:t>
            </a:r>
          </a:p>
        </p:txBody>
      </p:sp>
      <p:sp>
        <p:nvSpPr>
          <p:cNvPr id="12" name="Rectangle: Rounded Corners 11">
            <a:extLst>
              <a:ext uri="{FF2B5EF4-FFF2-40B4-BE49-F238E27FC236}">
                <a16:creationId xmlns:a16="http://schemas.microsoft.com/office/drawing/2014/main" id="{E777F6F0-FA38-4036-8AB7-F440D6282E93}"/>
              </a:ext>
            </a:extLst>
          </p:cNvPr>
          <p:cNvSpPr/>
          <p:nvPr/>
        </p:nvSpPr>
        <p:spPr>
          <a:xfrm>
            <a:off x="3582839" y="3762555"/>
            <a:ext cx="1955318"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dirty="0">
                <a:latin typeface="Arial"/>
                <a:cs typeface="Arial"/>
              </a:rPr>
              <a:t>Signed and dated by student</a:t>
            </a:r>
          </a:p>
        </p:txBody>
      </p:sp>
      <p:sp>
        <p:nvSpPr>
          <p:cNvPr id="13" name="Rectangle: Rounded Corners 12">
            <a:extLst>
              <a:ext uri="{FF2B5EF4-FFF2-40B4-BE49-F238E27FC236}">
                <a16:creationId xmlns:a16="http://schemas.microsoft.com/office/drawing/2014/main" id="{79B8BF04-9280-402B-BFF5-4C437A620BBB}"/>
              </a:ext>
            </a:extLst>
          </p:cNvPr>
          <p:cNvSpPr/>
          <p:nvPr/>
        </p:nvSpPr>
        <p:spPr>
          <a:xfrm>
            <a:off x="6314535" y="3762554"/>
            <a:ext cx="1869055"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dirty="0">
                <a:latin typeface="Arial"/>
                <a:cs typeface="Arial"/>
              </a:rPr>
              <a:t>Student receives original</a:t>
            </a:r>
          </a:p>
        </p:txBody>
      </p:sp>
    </p:spTree>
    <p:extLst>
      <p:ext uri="{BB962C8B-B14F-4D97-AF65-F5344CB8AC3E}">
        <p14:creationId xmlns:p14="http://schemas.microsoft.com/office/powerpoint/2010/main" val="3420618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59FDC99-36EA-1293-A4B7-CA36D009EA71}"/>
              </a:ext>
            </a:extLst>
          </p:cNvPr>
          <p:cNvSpPr>
            <a:spLocks noGrp="1"/>
          </p:cNvSpPr>
          <p:nvPr>
            <p:ph type="title"/>
          </p:nvPr>
        </p:nvSpPr>
        <p:spPr>
          <a:xfrm>
            <a:off x="457200" y="304800"/>
            <a:ext cx="8229600" cy="1143000"/>
          </a:xfrm>
        </p:spPr>
        <p:txBody>
          <a:bodyPr anchor="ctr">
            <a:normAutofit/>
          </a:bodyPr>
          <a:lstStyle/>
          <a:p>
            <a:r>
              <a:rPr lang="en-US" dirty="0"/>
              <a:t>Performance Checklist Sample</a:t>
            </a:r>
          </a:p>
        </p:txBody>
      </p:sp>
      <p:pic>
        <p:nvPicPr>
          <p:cNvPr id="7" name="Picture 6" descr="A performance checklist sample highlighting final grades for theory, lab, and clinical.">
            <a:extLst>
              <a:ext uri="{FF2B5EF4-FFF2-40B4-BE49-F238E27FC236}">
                <a16:creationId xmlns:a16="http://schemas.microsoft.com/office/drawing/2014/main" id="{BA90AE85-667A-6FB0-382E-DD660108B1B5}"/>
              </a:ext>
            </a:extLst>
          </p:cNvPr>
          <p:cNvPicPr>
            <a:picLocks noChangeAspect="1"/>
          </p:cNvPicPr>
          <p:nvPr/>
        </p:nvPicPr>
        <p:blipFill>
          <a:blip r:embed="rId3"/>
          <a:stretch>
            <a:fillRect/>
          </a:stretch>
        </p:blipFill>
        <p:spPr>
          <a:xfrm>
            <a:off x="1604155" y="1447800"/>
            <a:ext cx="5935690" cy="4433047"/>
          </a:xfrm>
          <a:prstGeom prst="rect">
            <a:avLst/>
          </a:prstGeom>
          <a:noFill/>
        </p:spPr>
      </p:pic>
      <p:sp>
        <p:nvSpPr>
          <p:cNvPr id="2" name="Date Placeholder 1">
            <a:extLst>
              <a:ext uri="{FF2B5EF4-FFF2-40B4-BE49-F238E27FC236}">
                <a16:creationId xmlns:a16="http://schemas.microsoft.com/office/drawing/2014/main" id="{C5F136EE-61F7-44FD-9961-7A01BFBFFEC0}"/>
              </a:ext>
            </a:extLst>
          </p:cNvPr>
          <p:cNvSpPr>
            <a:spLocks noGrp="1"/>
          </p:cNvSpPr>
          <p:nvPr>
            <p:ph type="dt" sz="half" idx="10"/>
          </p:nvPr>
        </p:nvSpPr>
        <p:spPr>
          <a:xfrm>
            <a:off x="457200" y="6356350"/>
            <a:ext cx="2133600" cy="365125"/>
          </a:xfrm>
        </p:spPr>
        <p:txBody>
          <a:bodyPr anchor="ctr">
            <a:normAutofit/>
          </a:bodyPr>
          <a:lstStyle/>
          <a:p>
            <a:pPr>
              <a:spcAft>
                <a:spcPts val="600"/>
              </a:spcAft>
            </a:pPr>
            <a:r>
              <a:rPr lang="en-US"/>
              <a:t>11/2/2023</a:t>
            </a:r>
            <a:endParaRPr lang="en-US" dirty="0"/>
          </a:p>
        </p:txBody>
      </p:sp>
      <p:sp>
        <p:nvSpPr>
          <p:cNvPr id="3" name="Slide Number Placeholder 2">
            <a:extLst>
              <a:ext uri="{FF2B5EF4-FFF2-40B4-BE49-F238E27FC236}">
                <a16:creationId xmlns:a16="http://schemas.microsoft.com/office/drawing/2014/main" id="{CBC4967F-4467-468F-84F9-0802078A87A2}"/>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680C5762-CF65-4775-9966-A58D40CC61B9}" type="slidenum">
              <a:rPr lang="en-US" smtClean="0"/>
              <a:pPr>
                <a:spcAft>
                  <a:spcPts val="600"/>
                </a:spcAft>
              </a:pPr>
              <a:t>15</a:t>
            </a:fld>
            <a:endParaRPr lang="en-US" dirty="0"/>
          </a:p>
        </p:txBody>
      </p:sp>
    </p:spTree>
    <p:extLst>
      <p:ext uri="{BB962C8B-B14F-4D97-AF65-F5344CB8AC3E}">
        <p14:creationId xmlns:p14="http://schemas.microsoft.com/office/powerpoint/2010/main" val="1447149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8AF23-9C51-4361-A51C-4F41450E36C1}"/>
              </a:ext>
            </a:extLst>
          </p:cNvPr>
          <p:cNvSpPr>
            <a:spLocks noGrp="1"/>
          </p:cNvSpPr>
          <p:nvPr>
            <p:ph type="title"/>
          </p:nvPr>
        </p:nvSpPr>
        <p:spPr/>
        <p:txBody>
          <a:bodyPr/>
          <a:lstStyle/>
          <a:p>
            <a:pPr marL="172720"/>
            <a:r>
              <a:rPr lang="en-US" dirty="0"/>
              <a:t>Self-Study Booklet</a:t>
            </a:r>
          </a:p>
        </p:txBody>
      </p:sp>
      <p:sp>
        <p:nvSpPr>
          <p:cNvPr id="4" name="Date Placeholder 3">
            <a:extLst>
              <a:ext uri="{FF2B5EF4-FFF2-40B4-BE49-F238E27FC236}">
                <a16:creationId xmlns:a16="http://schemas.microsoft.com/office/drawing/2014/main" id="{D552ACDF-2C5E-46DF-B08B-38A8AF0AA92F}"/>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1668D66A-A913-4C44-93A3-99B75225D31B}"/>
              </a:ext>
            </a:extLst>
          </p:cNvPr>
          <p:cNvSpPr>
            <a:spLocks noGrp="1"/>
          </p:cNvSpPr>
          <p:nvPr>
            <p:ph type="sldNum" sz="quarter" idx="12"/>
          </p:nvPr>
        </p:nvSpPr>
        <p:spPr/>
        <p:txBody>
          <a:bodyPr/>
          <a:lstStyle/>
          <a:p>
            <a:fld id="{680C5762-CF65-4775-9966-A58D40CC61B9}" type="slidenum">
              <a:rPr lang="en-US" smtClean="0"/>
              <a:t>16</a:t>
            </a:fld>
            <a:endParaRPr lang="en-US" dirty="0"/>
          </a:p>
        </p:txBody>
      </p:sp>
      <p:graphicFrame>
        <p:nvGraphicFramePr>
          <p:cNvPr id="7" name="Diagram 5">
            <a:extLst>
              <a:ext uri="{FF2B5EF4-FFF2-40B4-BE49-F238E27FC236}">
                <a16:creationId xmlns:a16="http://schemas.microsoft.com/office/drawing/2014/main" id="{F3E57EC0-ED59-44DF-BA51-8EB5AABAF43B}"/>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104416590"/>
              </p:ext>
            </p:extLst>
          </p:nvPr>
        </p:nvGraphicFramePr>
        <p:xfrm>
          <a:off x="405404" y="1571991"/>
          <a:ext cx="8325267" cy="4782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372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2C1D9C8-454B-1915-DEB5-BA2E17F80699}"/>
              </a:ext>
            </a:extLst>
          </p:cNvPr>
          <p:cNvSpPr>
            <a:spLocks noGrp="1"/>
          </p:cNvSpPr>
          <p:nvPr>
            <p:ph type="title"/>
          </p:nvPr>
        </p:nvSpPr>
        <p:spPr/>
        <p:txBody>
          <a:bodyPr/>
          <a:lstStyle/>
          <a:p>
            <a:r>
              <a:rPr lang="en-US" dirty="0"/>
              <a:t>In conclusion, we focused on:</a:t>
            </a:r>
          </a:p>
        </p:txBody>
      </p:sp>
      <p:sp>
        <p:nvSpPr>
          <p:cNvPr id="11" name="Content Placeholder 10">
            <a:extLst>
              <a:ext uri="{FF2B5EF4-FFF2-40B4-BE49-F238E27FC236}">
                <a16:creationId xmlns:a16="http://schemas.microsoft.com/office/drawing/2014/main" id="{A2222750-3151-BCC1-7D2B-4A5C9A933E1C}"/>
              </a:ext>
            </a:extLst>
          </p:cNvPr>
          <p:cNvSpPr>
            <a:spLocks noGrp="1"/>
          </p:cNvSpPr>
          <p:nvPr>
            <p:ph sz="half" idx="1"/>
          </p:nvPr>
        </p:nvSpPr>
        <p:spPr/>
        <p:txBody>
          <a:bodyPr/>
          <a:lstStyle/>
          <a:p>
            <a:r>
              <a:rPr lang="en-US" dirty="0"/>
              <a:t>The Shifting Landscape</a:t>
            </a:r>
          </a:p>
          <a:p>
            <a:pPr marL="0" indent="0">
              <a:buNone/>
            </a:pPr>
            <a:endParaRPr lang="en-US" sz="1000" dirty="0"/>
          </a:p>
          <a:p>
            <a:r>
              <a:rPr lang="en-US" dirty="0"/>
              <a:t>Program Approval Types</a:t>
            </a:r>
          </a:p>
          <a:p>
            <a:pPr marL="0" indent="0">
              <a:buNone/>
            </a:pPr>
            <a:endParaRPr lang="en-US" sz="1000" dirty="0"/>
          </a:p>
          <a:p>
            <a:r>
              <a:rPr lang="en-US" dirty="0"/>
              <a:t>Change to MDS 3.0</a:t>
            </a:r>
          </a:p>
          <a:p>
            <a:pPr marL="0" indent="0">
              <a:buNone/>
            </a:pPr>
            <a:endParaRPr lang="en-US" sz="1000" dirty="0"/>
          </a:p>
          <a:p>
            <a:pPr marL="0" indent="0">
              <a:buNone/>
            </a:pPr>
            <a:endParaRPr lang="en-US" sz="1000" dirty="0"/>
          </a:p>
          <a:p>
            <a:r>
              <a:rPr lang="en-US" dirty="0"/>
              <a:t>Procedure Evaluations</a:t>
            </a:r>
          </a:p>
          <a:p>
            <a:endParaRPr lang="en-US" dirty="0"/>
          </a:p>
        </p:txBody>
      </p:sp>
      <p:sp>
        <p:nvSpPr>
          <p:cNvPr id="12" name="Content Placeholder 11">
            <a:extLst>
              <a:ext uri="{FF2B5EF4-FFF2-40B4-BE49-F238E27FC236}">
                <a16:creationId xmlns:a16="http://schemas.microsoft.com/office/drawing/2014/main" id="{2CEBF736-92D2-CD01-8EC3-F729F1CCC6C0}"/>
              </a:ext>
            </a:extLst>
          </p:cNvPr>
          <p:cNvSpPr>
            <a:spLocks noGrp="1"/>
          </p:cNvSpPr>
          <p:nvPr>
            <p:ph sz="half" idx="2"/>
          </p:nvPr>
        </p:nvSpPr>
        <p:spPr/>
        <p:txBody>
          <a:bodyPr/>
          <a:lstStyle/>
          <a:p>
            <a:r>
              <a:rPr lang="en-US" dirty="0"/>
              <a:t>FBI Reports</a:t>
            </a:r>
          </a:p>
          <a:p>
            <a:pPr marL="0" indent="0">
              <a:buNone/>
            </a:pPr>
            <a:endParaRPr lang="en-US" sz="1000" dirty="0"/>
          </a:p>
          <a:p>
            <a:r>
              <a:rPr lang="en-US" dirty="0"/>
              <a:t>Common Issues Identified in Compliance Reviews</a:t>
            </a:r>
          </a:p>
          <a:p>
            <a:endParaRPr lang="en-US" dirty="0"/>
          </a:p>
        </p:txBody>
      </p:sp>
      <p:sp>
        <p:nvSpPr>
          <p:cNvPr id="2" name="Date Placeholder 1">
            <a:extLst>
              <a:ext uri="{FF2B5EF4-FFF2-40B4-BE49-F238E27FC236}">
                <a16:creationId xmlns:a16="http://schemas.microsoft.com/office/drawing/2014/main" id="{C5F136EE-61F7-44FD-9961-7A01BFBFFEC0}"/>
              </a:ext>
            </a:extLst>
          </p:cNvPr>
          <p:cNvSpPr>
            <a:spLocks noGrp="1"/>
          </p:cNvSpPr>
          <p:nvPr>
            <p:ph type="dt" sz="half" idx="10"/>
          </p:nvPr>
        </p:nvSpPr>
        <p:spPr/>
        <p:txBody>
          <a:bodyPr/>
          <a:lstStyle/>
          <a:p>
            <a:r>
              <a:rPr lang="en-US"/>
              <a:t>11/2/2023</a:t>
            </a:r>
            <a:endParaRPr lang="en-US" dirty="0"/>
          </a:p>
        </p:txBody>
      </p:sp>
      <p:sp>
        <p:nvSpPr>
          <p:cNvPr id="3" name="Slide Number Placeholder 2">
            <a:extLst>
              <a:ext uri="{FF2B5EF4-FFF2-40B4-BE49-F238E27FC236}">
                <a16:creationId xmlns:a16="http://schemas.microsoft.com/office/drawing/2014/main" id="{CBC4967F-4467-468F-84F9-0802078A87A2}"/>
              </a:ext>
            </a:extLst>
          </p:cNvPr>
          <p:cNvSpPr>
            <a:spLocks noGrp="1"/>
          </p:cNvSpPr>
          <p:nvPr>
            <p:ph type="sldNum" sz="quarter" idx="12"/>
          </p:nvPr>
        </p:nvSpPr>
        <p:spPr/>
        <p:txBody>
          <a:bodyPr/>
          <a:lstStyle/>
          <a:p>
            <a:fld id="{680C5762-CF65-4775-9966-A58D40CC61B9}" type="slidenum">
              <a:rPr lang="en-US" smtClean="0"/>
              <a:t>17</a:t>
            </a:fld>
            <a:endParaRPr lang="en-US" dirty="0"/>
          </a:p>
        </p:txBody>
      </p:sp>
    </p:spTree>
    <p:extLst>
      <p:ext uri="{BB962C8B-B14F-4D97-AF65-F5344CB8AC3E}">
        <p14:creationId xmlns:p14="http://schemas.microsoft.com/office/powerpoint/2010/main" val="476857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1EC48-08BA-416C-BBE1-2DADCE6B35FE}"/>
              </a:ext>
            </a:extLst>
          </p:cNvPr>
          <p:cNvSpPr>
            <a:spLocks noGrp="1"/>
          </p:cNvSpPr>
          <p:nvPr>
            <p:ph type="title"/>
          </p:nvPr>
        </p:nvSpPr>
        <p:spPr/>
        <p:txBody>
          <a:bodyPr/>
          <a:lstStyle/>
          <a:p>
            <a:pPr marL="172720"/>
            <a:r>
              <a:rPr lang="en-US" dirty="0">
                <a:latin typeface="Arial"/>
                <a:cs typeface="Arial"/>
              </a:rPr>
              <a:t>NATCEP Contact and Website</a:t>
            </a:r>
            <a:endParaRPr lang="en-US" dirty="0"/>
          </a:p>
        </p:txBody>
      </p:sp>
      <p:sp>
        <p:nvSpPr>
          <p:cNvPr id="3" name="Content Placeholder 2">
            <a:extLst>
              <a:ext uri="{FF2B5EF4-FFF2-40B4-BE49-F238E27FC236}">
                <a16:creationId xmlns:a16="http://schemas.microsoft.com/office/drawing/2014/main" id="{59561236-D62E-4271-9F3C-0465AD2E35AB}"/>
              </a:ext>
            </a:extLst>
          </p:cNvPr>
          <p:cNvSpPr>
            <a:spLocks noGrp="1"/>
          </p:cNvSpPr>
          <p:nvPr>
            <p:ph idx="1"/>
          </p:nvPr>
        </p:nvSpPr>
        <p:spPr/>
        <p:txBody>
          <a:bodyPr vert="horz" lIns="91440" tIns="45720" rIns="91440" bIns="45720" rtlCol="0" anchor="t">
            <a:normAutofit fontScale="92500" lnSpcReduction="10000"/>
          </a:bodyPr>
          <a:lstStyle/>
          <a:p>
            <a:pPr marL="0" indent="0" algn="ctr">
              <a:spcBef>
                <a:spcPct val="0"/>
              </a:spcBef>
              <a:spcAft>
                <a:spcPct val="0"/>
              </a:spcAft>
              <a:buNone/>
            </a:pPr>
            <a:r>
              <a:rPr lang="en-US" sz="2400" dirty="0">
                <a:latin typeface="Arial"/>
                <a:cs typeface="Arial"/>
              </a:rPr>
              <a:t>Bureau of Career and Technical Education </a:t>
            </a:r>
            <a:endParaRPr lang="en-US" sz="2400" u="sng" dirty="0">
              <a:latin typeface="Arial"/>
              <a:cs typeface="Arial"/>
            </a:endParaRPr>
          </a:p>
          <a:p>
            <a:pPr marL="0" indent="0" algn="ctr">
              <a:spcBef>
                <a:spcPct val="0"/>
              </a:spcBef>
              <a:spcAft>
                <a:spcPct val="0"/>
              </a:spcAft>
              <a:buNone/>
            </a:pPr>
            <a:endParaRPr lang="en-US" sz="2400" dirty="0"/>
          </a:p>
          <a:p>
            <a:pPr marL="0" indent="0" algn="ctr">
              <a:spcBef>
                <a:spcPct val="0"/>
              </a:spcBef>
              <a:spcAft>
                <a:spcPct val="0"/>
              </a:spcAft>
              <a:buNone/>
            </a:pPr>
            <a:r>
              <a:rPr lang="en-US" sz="2400" dirty="0">
                <a:latin typeface="Arial"/>
                <a:cs typeface="Arial"/>
              </a:rPr>
              <a:t>Division of Adult &amp; Postsecondary CTE</a:t>
            </a:r>
            <a:endParaRPr lang="en-US" sz="2400" dirty="0"/>
          </a:p>
          <a:p>
            <a:pPr marL="0" indent="0" algn="ctr">
              <a:spcBef>
                <a:spcPct val="0"/>
              </a:spcBef>
              <a:spcAft>
                <a:spcPct val="0"/>
              </a:spcAft>
              <a:buNone/>
            </a:pPr>
            <a:endParaRPr lang="en-US" sz="2400" dirty="0"/>
          </a:p>
          <a:p>
            <a:pPr marL="0" indent="0" algn="ctr">
              <a:spcBef>
                <a:spcPct val="0"/>
              </a:spcBef>
              <a:spcAft>
                <a:spcPct val="0"/>
              </a:spcAft>
              <a:buNone/>
            </a:pPr>
            <a:r>
              <a:rPr lang="en-US" sz="2400" dirty="0">
                <a:latin typeface="Arial"/>
                <a:cs typeface="Arial"/>
              </a:rPr>
              <a:t>Rebecca Conway</a:t>
            </a:r>
          </a:p>
          <a:p>
            <a:pPr marL="0" indent="0" algn="ctr">
              <a:spcBef>
                <a:spcPct val="0"/>
              </a:spcBef>
              <a:spcAft>
                <a:spcPct val="0"/>
              </a:spcAft>
              <a:buNone/>
            </a:pPr>
            <a:r>
              <a:rPr lang="en-US" sz="2400" dirty="0">
                <a:latin typeface="Arial"/>
                <a:cs typeface="Arial"/>
                <a:hlinkClick r:id="rId3"/>
              </a:rPr>
              <a:t>rebconway@pa.gov</a:t>
            </a:r>
            <a:endParaRPr lang="en-US" sz="2400" dirty="0">
              <a:latin typeface="Arial"/>
              <a:cs typeface="Arial"/>
            </a:endParaRPr>
          </a:p>
          <a:p>
            <a:pPr marL="0" indent="0" algn="ctr">
              <a:spcBef>
                <a:spcPct val="0"/>
              </a:spcBef>
              <a:spcAft>
                <a:spcPct val="0"/>
              </a:spcAft>
              <a:buNone/>
            </a:pPr>
            <a:endParaRPr lang="en-US" sz="2400" dirty="0">
              <a:latin typeface="Arial"/>
              <a:cs typeface="Arial"/>
            </a:endParaRPr>
          </a:p>
          <a:p>
            <a:pPr marL="0" indent="0" algn="ctr">
              <a:spcBef>
                <a:spcPct val="0"/>
              </a:spcBef>
              <a:spcAft>
                <a:spcPct val="0"/>
              </a:spcAft>
              <a:buNone/>
            </a:pPr>
            <a:endParaRPr lang="en-US" sz="2400" dirty="0">
              <a:latin typeface="Arial"/>
              <a:cs typeface="Arial"/>
            </a:endParaRPr>
          </a:p>
          <a:p>
            <a:pPr marL="0" indent="0" algn="ctr">
              <a:spcBef>
                <a:spcPct val="0"/>
              </a:spcBef>
              <a:spcAft>
                <a:spcPct val="0"/>
              </a:spcAft>
              <a:buNone/>
            </a:pPr>
            <a:r>
              <a:rPr lang="en-US" sz="2400" dirty="0">
                <a:latin typeface="Arial"/>
                <a:cs typeface="Arial"/>
              </a:rPr>
              <a:t>Tracey Readinger </a:t>
            </a:r>
          </a:p>
          <a:p>
            <a:pPr marL="0" indent="0" algn="ctr">
              <a:spcBef>
                <a:spcPct val="0"/>
              </a:spcBef>
              <a:spcAft>
                <a:spcPct val="0"/>
              </a:spcAft>
              <a:buNone/>
            </a:pPr>
            <a:r>
              <a:rPr lang="en-US" sz="2400" dirty="0">
                <a:latin typeface="Arial"/>
                <a:cs typeface="Arial"/>
                <a:hlinkClick r:id="rId4"/>
              </a:rPr>
              <a:t>trareading@pa.gov</a:t>
            </a:r>
            <a:r>
              <a:rPr lang="en-US" sz="2400" dirty="0">
                <a:latin typeface="Arial"/>
                <a:cs typeface="Arial"/>
              </a:rPr>
              <a:t> </a:t>
            </a:r>
          </a:p>
          <a:p>
            <a:pPr marL="0" indent="0" algn="ctr">
              <a:spcBef>
                <a:spcPct val="0"/>
              </a:spcBef>
              <a:spcAft>
                <a:spcPct val="0"/>
              </a:spcAft>
              <a:buNone/>
            </a:pPr>
            <a:endParaRPr lang="en-US" sz="2400" dirty="0">
              <a:latin typeface="Arial"/>
              <a:cs typeface="Arial"/>
            </a:endParaRPr>
          </a:p>
          <a:p>
            <a:pPr marL="0" indent="0" algn="ctr">
              <a:spcBef>
                <a:spcPct val="0"/>
              </a:spcBef>
              <a:spcAft>
                <a:spcPct val="0"/>
              </a:spcAft>
              <a:buNone/>
            </a:pPr>
            <a:endParaRPr lang="en-US" sz="2400" dirty="0"/>
          </a:p>
          <a:p>
            <a:pPr marL="0" indent="0" algn="ctr">
              <a:spcBef>
                <a:spcPct val="0"/>
              </a:spcBef>
              <a:spcAft>
                <a:spcPct val="0"/>
              </a:spcAft>
              <a:buNone/>
            </a:pPr>
            <a:r>
              <a:rPr lang="en-US" dirty="0">
                <a:hlinkClick r:id="rId5"/>
              </a:rPr>
              <a:t>Instructor's Corner (pa.gov)</a:t>
            </a:r>
            <a:r>
              <a:rPr lang="en-US" dirty="0">
                <a:hlinkClick r:id="rId6"/>
              </a:rPr>
              <a:t> </a:t>
            </a:r>
            <a:endParaRPr lang="en-US" dirty="0"/>
          </a:p>
          <a:p>
            <a:pPr>
              <a:spcBef>
                <a:spcPct val="0"/>
              </a:spcBef>
              <a:spcAft>
                <a:spcPct val="0"/>
              </a:spcAft>
            </a:pPr>
            <a:endParaRPr lang="en-US" b="1" dirty="0"/>
          </a:p>
          <a:p>
            <a:pPr>
              <a:spcBef>
                <a:spcPct val="0"/>
              </a:spcBef>
              <a:spcAft>
                <a:spcPct val="0"/>
              </a:spcAft>
            </a:pPr>
            <a:endParaRPr lang="en-US" dirty="0"/>
          </a:p>
          <a:p>
            <a:endParaRPr lang="en-US" dirty="0"/>
          </a:p>
        </p:txBody>
      </p:sp>
      <p:sp>
        <p:nvSpPr>
          <p:cNvPr id="4" name="Date Placeholder 3">
            <a:extLst>
              <a:ext uri="{FF2B5EF4-FFF2-40B4-BE49-F238E27FC236}">
                <a16:creationId xmlns:a16="http://schemas.microsoft.com/office/drawing/2014/main" id="{01ADAAAB-7B43-43BF-8763-CBEEDA6E8DC0}"/>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633C1D5E-DEB1-4443-8FDC-885A284C5620}"/>
              </a:ext>
            </a:extLst>
          </p:cNvPr>
          <p:cNvSpPr>
            <a:spLocks noGrp="1"/>
          </p:cNvSpPr>
          <p:nvPr>
            <p:ph type="sldNum" sz="quarter" idx="12"/>
          </p:nvPr>
        </p:nvSpPr>
        <p:spPr/>
        <p:txBody>
          <a:bodyPr/>
          <a:lstStyle/>
          <a:p>
            <a:fld id="{680C5762-CF65-4775-9966-A58D40CC61B9}" type="slidenum">
              <a:rPr lang="en-US" smtClean="0"/>
              <a:t>18</a:t>
            </a:fld>
            <a:endParaRPr lang="en-US" dirty="0"/>
          </a:p>
        </p:txBody>
      </p:sp>
    </p:spTree>
    <p:extLst>
      <p:ext uri="{BB962C8B-B14F-4D97-AF65-F5344CB8AC3E}">
        <p14:creationId xmlns:p14="http://schemas.microsoft.com/office/powerpoint/2010/main" val="127581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a:ea typeface="Verdana"/>
                <a:cs typeface="Arial"/>
              </a:rPr>
              <a:t>For more information on Nurse Aide Training,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a:p>
            <a:pPr algn="ctr">
              <a:defRPr/>
            </a:pPr>
            <a:r>
              <a:rPr lang="en-US" altLang="en-US" sz="2000" dirty="0">
                <a:solidFill>
                  <a:srgbClr val="000000"/>
                </a:solidFill>
                <a:latin typeface="Arial"/>
                <a:ea typeface="Verdana"/>
                <a:cs typeface="Arial"/>
              </a:rPr>
              <a:t>visit the PDE website at </a:t>
            </a:r>
            <a:r>
              <a:rPr lang="en-US" altLang="en-US" sz="2000" u="sng" dirty="0">
                <a:solidFill>
                  <a:srgbClr val="0000FF"/>
                </a:solidFill>
                <a:latin typeface="Arial"/>
                <a:ea typeface="Verdana"/>
                <a:cs typeface="Arial"/>
              </a:rPr>
              <a:t>www.education.pa.gov</a:t>
            </a:r>
            <a:r>
              <a:rPr lang="en-US" altLang="en-US" sz="2000" dirty="0">
                <a:solidFill>
                  <a:srgbClr val="000000"/>
                </a:solidFill>
                <a:latin typeface="Arial"/>
                <a:ea typeface="Verdana"/>
                <a:cs typeface="Arial"/>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sp>
        <p:nvSpPr>
          <p:cNvPr id="4" name="Slide Number Placeholder 3"/>
          <p:cNvSpPr>
            <a:spLocks noGrp="1"/>
          </p:cNvSpPr>
          <p:nvPr>
            <p:ph type="sldNum" sz="quarter" idx="12"/>
          </p:nvPr>
        </p:nvSpPr>
        <p:spPr/>
        <p:txBody>
          <a:bodyPr/>
          <a:lstStyle/>
          <a:p>
            <a:fld id="{680C5762-CF65-4775-9966-A58D40CC61B9}" type="slidenum">
              <a:rPr lang="en-US" smtClean="0"/>
              <a:t>19</a:t>
            </a:fld>
            <a:endParaRPr lang="en-US" dirty="0"/>
          </a:p>
        </p:txBody>
      </p:sp>
      <p:sp>
        <p:nvSpPr>
          <p:cNvPr id="5" name="Date Placeholder 4"/>
          <p:cNvSpPr>
            <a:spLocks noGrp="1"/>
          </p:cNvSpPr>
          <p:nvPr>
            <p:ph type="dt" sz="half" idx="10"/>
          </p:nvPr>
        </p:nvSpPr>
        <p:spPr/>
        <p:txBody>
          <a:bodyPr/>
          <a:lstStyle/>
          <a:p>
            <a:r>
              <a:rPr lang="en-US" dirty="0"/>
              <a:t>11/2/2023</a:t>
            </a:r>
          </a:p>
        </p:txBody>
      </p:sp>
      <p:sp>
        <p:nvSpPr>
          <p:cNvPr id="6" name="Title 5"/>
          <p:cNvSpPr>
            <a:spLocks noGrp="1"/>
          </p:cNvSpPr>
          <p:nvPr>
            <p:ph type="title" idx="4294967295"/>
          </p:nvPr>
        </p:nvSpPr>
        <p:spPr/>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28321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8F93B-6DD1-4849-BFD2-92D4EDE55A2F}"/>
              </a:ext>
            </a:extLst>
          </p:cNvPr>
          <p:cNvSpPr>
            <a:spLocks noGrp="1"/>
          </p:cNvSpPr>
          <p:nvPr>
            <p:ph type="title"/>
          </p:nvPr>
        </p:nvSpPr>
        <p:spPr/>
        <p:txBody>
          <a:bodyPr/>
          <a:lstStyle/>
          <a:p>
            <a:pPr marL="172720"/>
            <a:r>
              <a:rPr lang="en-US" dirty="0"/>
              <a:t>Today’s discussion will focus on:</a:t>
            </a:r>
          </a:p>
        </p:txBody>
      </p:sp>
      <p:sp>
        <p:nvSpPr>
          <p:cNvPr id="3" name="Content Placeholder 2">
            <a:extLst>
              <a:ext uri="{FF2B5EF4-FFF2-40B4-BE49-F238E27FC236}">
                <a16:creationId xmlns:a16="http://schemas.microsoft.com/office/drawing/2014/main" id="{EB1B2FE7-235F-F21F-7DCF-D3678BF1E4D2}"/>
              </a:ext>
            </a:extLst>
          </p:cNvPr>
          <p:cNvSpPr>
            <a:spLocks noGrp="1"/>
          </p:cNvSpPr>
          <p:nvPr>
            <p:ph sz="half" idx="1"/>
          </p:nvPr>
        </p:nvSpPr>
        <p:spPr/>
        <p:txBody>
          <a:bodyPr/>
          <a:lstStyle/>
          <a:p>
            <a:r>
              <a:rPr lang="en-US" dirty="0"/>
              <a:t>The Shifting Landscape</a:t>
            </a:r>
          </a:p>
          <a:p>
            <a:pPr marL="0" indent="0">
              <a:buNone/>
            </a:pPr>
            <a:endParaRPr lang="en-US" sz="1000" dirty="0"/>
          </a:p>
          <a:p>
            <a:r>
              <a:rPr lang="en-US" dirty="0"/>
              <a:t>Program Approval Types</a:t>
            </a:r>
          </a:p>
          <a:p>
            <a:pPr marL="0" indent="0">
              <a:buNone/>
            </a:pPr>
            <a:endParaRPr lang="en-US" sz="1000" dirty="0"/>
          </a:p>
          <a:p>
            <a:r>
              <a:rPr lang="en-US" dirty="0"/>
              <a:t>Change to MDS 3.0</a:t>
            </a:r>
          </a:p>
          <a:p>
            <a:pPr marL="0" indent="0">
              <a:buNone/>
            </a:pPr>
            <a:endParaRPr lang="en-US" sz="1000" dirty="0"/>
          </a:p>
          <a:p>
            <a:pPr marL="0" indent="0">
              <a:buNone/>
            </a:pPr>
            <a:endParaRPr lang="en-US" sz="1000" dirty="0"/>
          </a:p>
          <a:p>
            <a:r>
              <a:rPr lang="en-US" dirty="0"/>
              <a:t>Procedure Evaluations</a:t>
            </a:r>
          </a:p>
        </p:txBody>
      </p:sp>
      <p:sp>
        <p:nvSpPr>
          <p:cNvPr id="7" name="Content Placeholder 6">
            <a:extLst>
              <a:ext uri="{FF2B5EF4-FFF2-40B4-BE49-F238E27FC236}">
                <a16:creationId xmlns:a16="http://schemas.microsoft.com/office/drawing/2014/main" id="{DA91D14C-22EC-146D-1CA9-4456084F3EE7}"/>
              </a:ext>
            </a:extLst>
          </p:cNvPr>
          <p:cNvSpPr>
            <a:spLocks noGrp="1"/>
          </p:cNvSpPr>
          <p:nvPr>
            <p:ph sz="half" idx="2"/>
          </p:nvPr>
        </p:nvSpPr>
        <p:spPr/>
        <p:txBody>
          <a:bodyPr/>
          <a:lstStyle/>
          <a:p>
            <a:r>
              <a:rPr lang="en-US" dirty="0"/>
              <a:t>FBI Reports</a:t>
            </a:r>
          </a:p>
          <a:p>
            <a:pPr marL="0" indent="0">
              <a:buNone/>
            </a:pPr>
            <a:endParaRPr lang="en-US" sz="1000" dirty="0"/>
          </a:p>
          <a:p>
            <a:r>
              <a:rPr lang="en-US" dirty="0"/>
              <a:t>Common Issues Identified in Compliance Reviews</a:t>
            </a:r>
          </a:p>
        </p:txBody>
      </p:sp>
      <p:sp>
        <p:nvSpPr>
          <p:cNvPr id="4" name="Date Placeholder 3">
            <a:extLst>
              <a:ext uri="{FF2B5EF4-FFF2-40B4-BE49-F238E27FC236}">
                <a16:creationId xmlns:a16="http://schemas.microsoft.com/office/drawing/2014/main" id="{1C665356-F52B-4347-BB38-8D237427D5C6}"/>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2E3933C9-F879-4AAB-AF70-9CBCD0D1DDFD}"/>
              </a:ext>
            </a:extLst>
          </p:cNvPr>
          <p:cNvSpPr>
            <a:spLocks noGrp="1"/>
          </p:cNvSpPr>
          <p:nvPr>
            <p:ph type="sldNum" sz="quarter" idx="12"/>
          </p:nvPr>
        </p:nvSpPr>
        <p:spPr/>
        <p:txBody>
          <a:bodyPr/>
          <a:lstStyle/>
          <a:p>
            <a:fld id="{680C5762-CF65-4775-9966-A58D40CC61B9}" type="slidenum">
              <a:rPr lang="en-US" smtClean="0"/>
              <a:t>2</a:t>
            </a:fld>
            <a:endParaRPr lang="en-US" dirty="0"/>
          </a:p>
        </p:txBody>
      </p:sp>
      <p:sp>
        <p:nvSpPr>
          <p:cNvPr id="6" name="Text Box 2">
            <a:extLst>
              <a:ext uri="{FF2B5EF4-FFF2-40B4-BE49-F238E27FC236}">
                <a16:creationId xmlns:a16="http://schemas.microsoft.com/office/drawing/2014/main" id="{6E8B59C4-652C-437E-AB96-B1E63D30230C}"/>
              </a:ext>
              <a:ext uri="{C183D7F6-B498-43B3-948B-1728B52AA6E4}">
                <adec:decorative xmlns:adec="http://schemas.microsoft.com/office/drawing/2017/decorative" val="1"/>
              </a:ext>
            </a:extLst>
          </p:cNvPr>
          <p:cNvSpPr txBox="1">
            <a:spLocks noChangeArrowheads="1"/>
          </p:cNvSpPr>
          <p:nvPr/>
        </p:nvSpPr>
        <p:spPr bwMode="auto">
          <a:xfrm>
            <a:off x="457200" y="1330641"/>
            <a:ext cx="80559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defPPr>
              <a:defRPr lang="en-US"/>
            </a:defPPr>
            <a:lvl1pPr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5pPr>
            <a:lvl6pPr marL="2286000" algn="l" defTabSz="914400" rtl="0" eaLnBrk="1" latinLnBrk="0" hangingPunct="1">
              <a:defRPr sz="1000" kern="1200">
                <a:solidFill>
                  <a:schemeClr val="tx1"/>
                </a:solidFill>
                <a:latin typeface="Times New Roman" panose="02020603050405020304" pitchFamily="18" charset="0"/>
                <a:ea typeface="+mn-ea"/>
                <a:cs typeface="+mn-cs"/>
              </a:defRPr>
            </a:lvl6pPr>
            <a:lvl7pPr marL="2743200" algn="l" defTabSz="914400" rtl="0" eaLnBrk="1" latinLnBrk="0" hangingPunct="1">
              <a:defRPr sz="1000" kern="1200">
                <a:solidFill>
                  <a:schemeClr val="tx1"/>
                </a:solidFill>
                <a:latin typeface="Times New Roman" panose="02020603050405020304" pitchFamily="18" charset="0"/>
                <a:ea typeface="+mn-ea"/>
                <a:cs typeface="+mn-cs"/>
              </a:defRPr>
            </a:lvl7pPr>
            <a:lvl8pPr marL="3200400" algn="l" defTabSz="914400" rtl="0" eaLnBrk="1" latinLnBrk="0" hangingPunct="1">
              <a:defRPr sz="1000" kern="1200">
                <a:solidFill>
                  <a:schemeClr val="tx1"/>
                </a:solidFill>
                <a:latin typeface="Times New Roman" panose="02020603050405020304" pitchFamily="18" charset="0"/>
                <a:ea typeface="+mn-ea"/>
                <a:cs typeface="+mn-cs"/>
              </a:defRPr>
            </a:lvl8pPr>
            <a:lvl9pPr marL="3657600" algn="l" defTabSz="914400" rtl="0" eaLnBrk="1" latinLnBrk="0" hangingPunct="1">
              <a:defRPr sz="1000" kern="1200">
                <a:solidFill>
                  <a:schemeClr val="tx1"/>
                </a:solidFill>
                <a:latin typeface="Times New Roman" panose="02020603050405020304" pitchFamily="18" charset="0"/>
                <a:ea typeface="+mn-ea"/>
                <a:cs typeface="+mn-cs"/>
              </a:defRPr>
            </a:lvl9pPr>
          </a:lstStyle>
          <a:p>
            <a:pPr algn="ctr" eaLnBrk="1" hangingPunct="1">
              <a:spcBef>
                <a:spcPct val="50000"/>
              </a:spcBef>
              <a:defRPr/>
            </a:pPr>
            <a:endParaRPr lang="en-US" sz="1200" dirty="0">
              <a:latin typeface="Arial"/>
              <a:cs typeface="Arial"/>
            </a:endParaRPr>
          </a:p>
          <a:p>
            <a:pPr eaLnBrk="1" hangingPunct="1">
              <a:defRPr/>
            </a:pPr>
            <a:r>
              <a:rPr lang="en-US" sz="2400" dirty="0">
                <a:latin typeface="Arial"/>
                <a:cs typeface="Arial"/>
              </a:rPr>
              <a:t>           </a:t>
            </a:r>
            <a:endParaRPr lang="en-US" dirty="0">
              <a:cs typeface="Times New Roman" panose="02020603050405020304" pitchFamily="18" charset="0"/>
            </a:endParaRPr>
          </a:p>
        </p:txBody>
      </p:sp>
    </p:spTree>
    <p:extLst>
      <p:ext uri="{BB962C8B-B14F-4D97-AF65-F5344CB8AC3E}">
        <p14:creationId xmlns:p14="http://schemas.microsoft.com/office/powerpoint/2010/main" val="22973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E1BC4-BC54-42F0-BB3B-1A2CA638225F}"/>
              </a:ext>
            </a:extLst>
          </p:cNvPr>
          <p:cNvSpPr>
            <a:spLocks noGrp="1"/>
          </p:cNvSpPr>
          <p:nvPr>
            <p:ph type="title"/>
          </p:nvPr>
        </p:nvSpPr>
        <p:spPr>
          <a:xfrm>
            <a:off x="457200" y="304800"/>
            <a:ext cx="8229600" cy="1143000"/>
          </a:xfrm>
        </p:spPr>
        <p:txBody>
          <a:bodyPr anchor="ctr">
            <a:normAutofit/>
          </a:bodyPr>
          <a:lstStyle/>
          <a:p>
            <a:pPr marL="172720"/>
            <a:r>
              <a:rPr lang="en-US" dirty="0"/>
              <a:t>The Training Landscape</a:t>
            </a:r>
          </a:p>
        </p:txBody>
      </p:sp>
      <p:sp>
        <p:nvSpPr>
          <p:cNvPr id="13" name="Content Placeholder 3">
            <a:extLst>
              <a:ext uri="{FF2B5EF4-FFF2-40B4-BE49-F238E27FC236}">
                <a16:creationId xmlns:a16="http://schemas.microsoft.com/office/drawing/2014/main" id="{001FEBFE-7DDD-DFC2-245B-21DB909E2AA0}"/>
              </a:ext>
            </a:extLst>
          </p:cNvPr>
          <p:cNvSpPr>
            <a:spLocks noGrp="1"/>
          </p:cNvSpPr>
          <p:nvPr>
            <p:ph sz="half" idx="2"/>
          </p:nvPr>
        </p:nvSpPr>
        <p:spPr>
          <a:xfrm>
            <a:off x="4648200" y="1600200"/>
            <a:ext cx="4038600" cy="4525963"/>
          </a:xfrm>
        </p:spPr>
        <p:txBody>
          <a:bodyPr>
            <a:normAutofit/>
          </a:bodyPr>
          <a:lstStyle/>
          <a:p>
            <a:r>
              <a:rPr lang="en-US" sz="2400" dirty="0"/>
              <a:t>7 of 13 facility programs terminated for CMS deficiencies</a:t>
            </a:r>
          </a:p>
          <a:p>
            <a:pPr marL="0" indent="0">
              <a:buNone/>
            </a:pPr>
            <a:endParaRPr lang="en-US" sz="2400" dirty="0"/>
          </a:p>
          <a:p>
            <a:r>
              <a:rPr lang="en-US" sz="2400" dirty="0"/>
              <a:t>20 of 22 school programs inactivated were CTC</a:t>
            </a:r>
          </a:p>
          <a:p>
            <a:pPr marL="0" indent="0">
              <a:buNone/>
            </a:pPr>
            <a:endParaRPr lang="en-US" sz="2400" dirty="0"/>
          </a:p>
          <a:p>
            <a:r>
              <a:rPr lang="en-US" sz="2400" dirty="0"/>
              <a:t>4 of 7 new programs in private sector are non-traditional</a:t>
            </a:r>
          </a:p>
        </p:txBody>
      </p:sp>
      <p:sp>
        <p:nvSpPr>
          <p:cNvPr id="4" name="Date Placeholder 3">
            <a:extLst>
              <a:ext uri="{FF2B5EF4-FFF2-40B4-BE49-F238E27FC236}">
                <a16:creationId xmlns:a16="http://schemas.microsoft.com/office/drawing/2014/main" id="{93A31BFE-1EE8-4A30-9A6A-C6CD80A9E8B9}"/>
              </a:ext>
            </a:extLst>
          </p:cNvPr>
          <p:cNvSpPr>
            <a:spLocks noGrp="1"/>
          </p:cNvSpPr>
          <p:nvPr>
            <p:ph type="dt" sz="half" idx="10"/>
          </p:nvPr>
        </p:nvSpPr>
        <p:spPr>
          <a:xfrm>
            <a:off x="457200" y="6356350"/>
            <a:ext cx="2133600" cy="365125"/>
          </a:xfrm>
        </p:spPr>
        <p:txBody>
          <a:bodyPr anchor="ctr">
            <a:normAutofit/>
          </a:bodyPr>
          <a:lstStyle/>
          <a:p>
            <a:pPr>
              <a:spcAft>
                <a:spcPts val="600"/>
              </a:spcAft>
            </a:pPr>
            <a:r>
              <a:rPr lang="en-US"/>
              <a:t>11/2/2023</a:t>
            </a:r>
            <a:endParaRPr lang="en-US" dirty="0"/>
          </a:p>
        </p:txBody>
      </p:sp>
      <p:sp>
        <p:nvSpPr>
          <p:cNvPr id="5" name="Slide Number Placeholder 4">
            <a:extLst>
              <a:ext uri="{FF2B5EF4-FFF2-40B4-BE49-F238E27FC236}">
                <a16:creationId xmlns:a16="http://schemas.microsoft.com/office/drawing/2014/main" id="{165E3847-C813-4939-A556-8375EDF6FF8C}"/>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680C5762-CF65-4775-9966-A58D40CC61B9}" type="slidenum">
              <a:rPr lang="en-US" smtClean="0"/>
              <a:pPr>
                <a:spcAft>
                  <a:spcPts val="600"/>
                </a:spcAft>
              </a:pPr>
              <a:t>3</a:t>
            </a:fld>
            <a:endParaRPr lang="en-US" dirty="0"/>
          </a:p>
        </p:txBody>
      </p:sp>
      <p:graphicFrame>
        <p:nvGraphicFramePr>
          <p:cNvPr id="8" name="Chart 7">
            <a:extLst>
              <a:ext uri="{FF2B5EF4-FFF2-40B4-BE49-F238E27FC236}">
                <a16:creationId xmlns:a16="http://schemas.microsoft.com/office/drawing/2014/main" id="{6B923B02-7BD3-0E42-C75B-203E188B1D62}"/>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77393670"/>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908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00EED-C277-B50E-E7D1-58322842997C}"/>
              </a:ext>
            </a:extLst>
          </p:cNvPr>
          <p:cNvSpPr>
            <a:spLocks noGrp="1"/>
          </p:cNvSpPr>
          <p:nvPr>
            <p:ph type="title"/>
          </p:nvPr>
        </p:nvSpPr>
        <p:spPr>
          <a:xfrm>
            <a:off x="457200" y="304800"/>
            <a:ext cx="8229600" cy="1143000"/>
          </a:xfrm>
        </p:spPr>
        <p:txBody>
          <a:bodyPr anchor="ctr">
            <a:normAutofit/>
          </a:bodyPr>
          <a:lstStyle/>
          <a:p>
            <a:r>
              <a:rPr lang="en-US" dirty="0"/>
              <a:t>Program Approvals</a:t>
            </a:r>
          </a:p>
        </p:txBody>
      </p:sp>
      <p:sp>
        <p:nvSpPr>
          <p:cNvPr id="4" name="Date Placeholder 3">
            <a:extLst>
              <a:ext uri="{FF2B5EF4-FFF2-40B4-BE49-F238E27FC236}">
                <a16:creationId xmlns:a16="http://schemas.microsoft.com/office/drawing/2014/main" id="{A501ED51-861B-F1DD-4097-83A45857A51B}"/>
              </a:ext>
            </a:extLst>
          </p:cNvPr>
          <p:cNvSpPr>
            <a:spLocks noGrp="1"/>
          </p:cNvSpPr>
          <p:nvPr>
            <p:ph type="dt" sz="half" idx="10"/>
          </p:nvPr>
        </p:nvSpPr>
        <p:spPr>
          <a:xfrm>
            <a:off x="457200" y="6356350"/>
            <a:ext cx="2133600" cy="365125"/>
          </a:xfrm>
        </p:spPr>
        <p:txBody>
          <a:bodyPr anchor="ctr">
            <a:normAutofit/>
          </a:bodyPr>
          <a:lstStyle/>
          <a:p>
            <a:pPr>
              <a:spcAft>
                <a:spcPts val="600"/>
              </a:spcAft>
            </a:pPr>
            <a:r>
              <a:rPr lang="en-US"/>
              <a:t>11/2/2023</a:t>
            </a:r>
            <a:endParaRPr lang="en-US" dirty="0"/>
          </a:p>
        </p:txBody>
      </p:sp>
      <p:sp>
        <p:nvSpPr>
          <p:cNvPr id="5" name="Slide Number Placeholder 4">
            <a:extLst>
              <a:ext uri="{FF2B5EF4-FFF2-40B4-BE49-F238E27FC236}">
                <a16:creationId xmlns:a16="http://schemas.microsoft.com/office/drawing/2014/main" id="{79EC643B-545F-E6A8-EADB-47A5733ECC52}"/>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680C5762-CF65-4775-9966-A58D40CC61B9}" type="slidenum">
              <a:rPr lang="en-US" smtClean="0"/>
              <a:pPr>
                <a:spcAft>
                  <a:spcPts val="600"/>
                </a:spcAft>
              </a:pPr>
              <a:t>4</a:t>
            </a:fld>
            <a:endParaRPr lang="en-US" dirty="0"/>
          </a:p>
        </p:txBody>
      </p:sp>
      <p:graphicFrame>
        <p:nvGraphicFramePr>
          <p:cNvPr id="7" name="Content Placeholder 2">
            <a:extLst>
              <a:ext uri="{FF2B5EF4-FFF2-40B4-BE49-F238E27FC236}">
                <a16:creationId xmlns:a16="http://schemas.microsoft.com/office/drawing/2014/main" id="{7067BE93-0C28-0345-4101-123E586D48D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195501158"/>
              </p:ext>
            </p:extLst>
          </p:nvPr>
        </p:nvGraphicFramePr>
        <p:xfrm>
          <a:off x="457200" y="1600201"/>
          <a:ext cx="8229600" cy="4187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559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0C57E-E447-6EF3-42A5-BE70905C2BA5}"/>
              </a:ext>
            </a:extLst>
          </p:cNvPr>
          <p:cNvSpPr>
            <a:spLocks noGrp="1"/>
          </p:cNvSpPr>
          <p:nvPr>
            <p:ph type="title"/>
          </p:nvPr>
        </p:nvSpPr>
        <p:spPr/>
        <p:txBody>
          <a:bodyPr/>
          <a:lstStyle/>
          <a:p>
            <a:r>
              <a:rPr lang="en-US" dirty="0"/>
              <a:t>MDS 3.0 - RAI</a:t>
            </a:r>
          </a:p>
        </p:txBody>
      </p:sp>
      <p:sp>
        <p:nvSpPr>
          <p:cNvPr id="3" name="Content Placeholder 2">
            <a:extLst>
              <a:ext uri="{FF2B5EF4-FFF2-40B4-BE49-F238E27FC236}">
                <a16:creationId xmlns:a16="http://schemas.microsoft.com/office/drawing/2014/main" id="{6CF1853F-6043-9694-0382-50EBD803050E}"/>
              </a:ext>
            </a:extLst>
          </p:cNvPr>
          <p:cNvSpPr>
            <a:spLocks noGrp="1"/>
          </p:cNvSpPr>
          <p:nvPr>
            <p:ph idx="1"/>
          </p:nvPr>
        </p:nvSpPr>
        <p:spPr/>
        <p:txBody>
          <a:bodyPr>
            <a:normAutofit/>
          </a:bodyPr>
          <a:lstStyle/>
          <a:p>
            <a:r>
              <a:rPr lang="en-US" sz="2800" dirty="0"/>
              <a:t>Version 1.18.11 effective October 1, 2023</a:t>
            </a:r>
          </a:p>
          <a:p>
            <a:pPr marL="0" indent="0">
              <a:buNone/>
            </a:pPr>
            <a:endParaRPr lang="en-US" sz="1000" dirty="0"/>
          </a:p>
          <a:p>
            <a:r>
              <a:rPr lang="en-US" sz="2800" dirty="0"/>
              <a:t>Section G (Functional Status) replaced by Section GG (Functional Abilities and Goals)</a:t>
            </a:r>
          </a:p>
          <a:p>
            <a:pPr marL="0" indent="0">
              <a:buNone/>
            </a:pPr>
            <a:endParaRPr lang="en-US" sz="1000" dirty="0"/>
          </a:p>
          <a:p>
            <a:r>
              <a:rPr lang="en-US" sz="2800" dirty="0"/>
              <a:t>Documentation of ADLs by NAs will feed data collection for this section</a:t>
            </a:r>
          </a:p>
          <a:p>
            <a:pPr marL="0" indent="0">
              <a:buNone/>
            </a:pPr>
            <a:endParaRPr lang="en-US" sz="1000" dirty="0"/>
          </a:p>
          <a:p>
            <a:r>
              <a:rPr lang="en-US" sz="2800" dirty="0"/>
              <a:t>Care Area Assessments (CAAs) may be triggered by data in GG </a:t>
            </a:r>
          </a:p>
        </p:txBody>
      </p:sp>
      <p:sp>
        <p:nvSpPr>
          <p:cNvPr id="4" name="Date Placeholder 3">
            <a:extLst>
              <a:ext uri="{FF2B5EF4-FFF2-40B4-BE49-F238E27FC236}">
                <a16:creationId xmlns:a16="http://schemas.microsoft.com/office/drawing/2014/main" id="{3A327123-0C76-75DD-5A9C-93E924074459}"/>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6E13465F-D1AC-65E3-684C-13CA718CBE37}"/>
              </a:ext>
            </a:extLst>
          </p:cNvPr>
          <p:cNvSpPr>
            <a:spLocks noGrp="1"/>
          </p:cNvSpPr>
          <p:nvPr>
            <p:ph type="sldNum" sz="quarter" idx="12"/>
          </p:nvPr>
        </p:nvSpPr>
        <p:spPr/>
        <p:txBody>
          <a:bodyPr/>
          <a:lstStyle/>
          <a:p>
            <a:fld id="{680C5762-CF65-4775-9966-A58D40CC61B9}" type="slidenum">
              <a:rPr lang="en-US" smtClean="0"/>
              <a:t>5</a:t>
            </a:fld>
            <a:endParaRPr lang="en-US" dirty="0"/>
          </a:p>
        </p:txBody>
      </p:sp>
    </p:spTree>
    <p:extLst>
      <p:ext uri="{BB962C8B-B14F-4D97-AF65-F5344CB8AC3E}">
        <p14:creationId xmlns:p14="http://schemas.microsoft.com/office/powerpoint/2010/main" val="355591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88D8B-D741-C548-8605-1831673894F6}"/>
              </a:ext>
            </a:extLst>
          </p:cNvPr>
          <p:cNvSpPr>
            <a:spLocks noGrp="1"/>
          </p:cNvSpPr>
          <p:nvPr>
            <p:ph type="title"/>
          </p:nvPr>
        </p:nvSpPr>
        <p:spPr/>
        <p:txBody>
          <a:bodyPr/>
          <a:lstStyle/>
          <a:p>
            <a:r>
              <a:rPr lang="en-US" dirty="0"/>
              <a:t>MDS 3.0 – RAI Continued</a:t>
            </a:r>
          </a:p>
        </p:txBody>
      </p:sp>
      <p:sp>
        <p:nvSpPr>
          <p:cNvPr id="3" name="Content Placeholder 2">
            <a:extLst>
              <a:ext uri="{FF2B5EF4-FFF2-40B4-BE49-F238E27FC236}">
                <a16:creationId xmlns:a16="http://schemas.microsoft.com/office/drawing/2014/main" id="{3821BACB-B095-A381-09CB-67AB8C7A19EB}"/>
              </a:ext>
            </a:extLst>
          </p:cNvPr>
          <p:cNvSpPr>
            <a:spLocks noGrp="1"/>
          </p:cNvSpPr>
          <p:nvPr>
            <p:ph idx="1"/>
          </p:nvPr>
        </p:nvSpPr>
        <p:spPr>
          <a:xfrm>
            <a:off x="457200" y="1447800"/>
            <a:ext cx="8157882" cy="4525963"/>
          </a:xfrm>
        </p:spPr>
        <p:txBody>
          <a:bodyPr anchor="ctr">
            <a:normAutofit lnSpcReduction="10000"/>
          </a:bodyPr>
          <a:lstStyle/>
          <a:p>
            <a:pPr marL="0" indent="0" algn="ctr">
              <a:buNone/>
            </a:pPr>
            <a:r>
              <a:rPr lang="en-US" dirty="0"/>
              <a:t>Additional Resources</a:t>
            </a:r>
          </a:p>
          <a:p>
            <a:pPr marL="0" indent="0" algn="ctr">
              <a:buNone/>
            </a:pPr>
            <a:endParaRPr lang="en-US" sz="1800" dirty="0"/>
          </a:p>
          <a:p>
            <a:r>
              <a:rPr lang="en-US" sz="2400" dirty="0"/>
              <a:t>Your facility’s RNAC</a:t>
            </a:r>
          </a:p>
          <a:p>
            <a:pPr marL="0" indent="0" algn="ctr">
              <a:buNone/>
            </a:pPr>
            <a:endParaRPr lang="en-US" sz="2000" dirty="0"/>
          </a:p>
          <a:p>
            <a:r>
              <a:rPr lang="en-US" sz="2400" dirty="0"/>
              <a:t>Centers for Medicare and Medicaid Services</a:t>
            </a:r>
          </a:p>
          <a:p>
            <a:pPr lvl="1"/>
            <a:r>
              <a:rPr lang="en-US" sz="1400" u="sng" kern="100" dirty="0">
                <a:solidFill>
                  <a:srgbClr val="0000FF"/>
                </a:solidFill>
                <a:effectLst/>
                <a:ea typeface="Calibri" panose="020F0502020204030204" pitchFamily="34" charset="0"/>
                <a:hlinkClick r:id="rId2"/>
              </a:rPr>
              <a:t>Minimum Data Set (MDS) 3.0 Resident Assessment Instrument (RAI) Manual | CMS</a:t>
            </a:r>
            <a:endParaRPr lang="en-US" sz="1400" u="sng" kern="100" dirty="0">
              <a:solidFill>
                <a:srgbClr val="0000FF"/>
              </a:solidFill>
              <a:effectLst/>
              <a:ea typeface="Calibri" panose="020F0502020204030204" pitchFamily="34" charset="0"/>
            </a:endParaRPr>
          </a:p>
          <a:p>
            <a:pPr marL="457200" lvl="1" indent="0">
              <a:buNone/>
            </a:pPr>
            <a:endParaRPr lang="en-US" sz="1400" u="sng" kern="100" dirty="0">
              <a:solidFill>
                <a:srgbClr val="0000FF"/>
              </a:solidFill>
              <a:ea typeface="Calibri" panose="020F0502020204030204" pitchFamily="34" charset="0"/>
            </a:endParaRPr>
          </a:p>
          <a:p>
            <a:r>
              <a:rPr lang="en-US" sz="2400" kern="100" dirty="0">
                <a:ea typeface="Calibri" panose="020F0502020204030204" pitchFamily="34" charset="0"/>
              </a:rPr>
              <a:t>Video Library from CMS Compliance Group</a:t>
            </a:r>
          </a:p>
          <a:p>
            <a:pPr lvl="1"/>
            <a:r>
              <a:rPr lang="en-US" sz="1400" u="sng" kern="100" dirty="0">
                <a:solidFill>
                  <a:srgbClr val="0000FF"/>
                </a:solidFill>
                <a:effectLst/>
                <a:ea typeface="Calibri" panose="020F0502020204030204" pitchFamily="34" charset="0"/>
                <a:hlinkClick r:id="rId3"/>
              </a:rPr>
              <a:t>Resources for MDS 3.0 Changes Effective October 1, 2023 | CMS Compliance Group</a:t>
            </a:r>
            <a:endParaRPr lang="en-US" sz="1400" u="sng" kern="100" dirty="0">
              <a:solidFill>
                <a:srgbClr val="0000FF"/>
              </a:solidFill>
              <a:effectLst/>
              <a:ea typeface="Calibri" panose="020F0502020204030204" pitchFamily="34" charset="0"/>
            </a:endParaRPr>
          </a:p>
          <a:p>
            <a:pPr marL="457200" lvl="1" indent="0">
              <a:buNone/>
            </a:pPr>
            <a:endParaRPr lang="en-US" sz="1400" u="sng" kern="100" dirty="0">
              <a:solidFill>
                <a:srgbClr val="0000FF"/>
              </a:solidFill>
              <a:ea typeface="Calibri" panose="020F0502020204030204" pitchFamily="34" charset="0"/>
            </a:endParaRPr>
          </a:p>
          <a:p>
            <a:r>
              <a:rPr lang="en-US" sz="2400" kern="100" dirty="0">
                <a:solidFill>
                  <a:schemeClr val="tx1">
                    <a:lumMod val="95000"/>
                    <a:lumOff val="5000"/>
                  </a:schemeClr>
                </a:solidFill>
                <a:effectLst/>
                <a:ea typeface="Calibri" panose="020F0502020204030204" pitchFamily="34" charset="0"/>
              </a:rPr>
              <a:t>American Association of Post-Acute Care Nurses Website</a:t>
            </a:r>
          </a:p>
          <a:p>
            <a:pPr lvl="1"/>
            <a:r>
              <a:rPr lang="en-US" sz="1400" u="sng" kern="100" dirty="0">
                <a:solidFill>
                  <a:srgbClr val="0000FF"/>
                </a:solidFill>
                <a:effectLst/>
                <a:ea typeface="Calibri" panose="020F0502020204030204" pitchFamily="34" charset="0"/>
                <a:hlinkClick r:id="rId4"/>
              </a:rPr>
              <a:t>5 Major MDS Changes - October 1, 2023 (aapacn.org)</a:t>
            </a:r>
            <a:endParaRPr lang="en-US" dirty="0"/>
          </a:p>
        </p:txBody>
      </p:sp>
      <p:sp>
        <p:nvSpPr>
          <p:cNvPr id="4" name="Date Placeholder 3">
            <a:extLst>
              <a:ext uri="{FF2B5EF4-FFF2-40B4-BE49-F238E27FC236}">
                <a16:creationId xmlns:a16="http://schemas.microsoft.com/office/drawing/2014/main" id="{1317C520-8C58-8065-33D5-6B703639CCBB}"/>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95CC2C24-FDA7-4C2B-3BE7-1CA4D6C00DDE}"/>
              </a:ext>
            </a:extLst>
          </p:cNvPr>
          <p:cNvSpPr>
            <a:spLocks noGrp="1"/>
          </p:cNvSpPr>
          <p:nvPr>
            <p:ph type="sldNum" sz="quarter" idx="12"/>
          </p:nvPr>
        </p:nvSpPr>
        <p:spPr/>
        <p:txBody>
          <a:bodyPr/>
          <a:lstStyle/>
          <a:p>
            <a:fld id="{680C5762-CF65-4775-9966-A58D40CC61B9}" type="slidenum">
              <a:rPr lang="en-US" smtClean="0"/>
              <a:t>6</a:t>
            </a:fld>
            <a:endParaRPr lang="en-US" dirty="0"/>
          </a:p>
        </p:txBody>
      </p:sp>
    </p:spTree>
    <p:extLst>
      <p:ext uri="{BB962C8B-B14F-4D97-AF65-F5344CB8AC3E}">
        <p14:creationId xmlns:p14="http://schemas.microsoft.com/office/powerpoint/2010/main" val="228977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4B68-76BF-42E4-A40D-F2B20A279577}"/>
              </a:ext>
            </a:extLst>
          </p:cNvPr>
          <p:cNvSpPr>
            <a:spLocks noGrp="1"/>
          </p:cNvSpPr>
          <p:nvPr>
            <p:ph type="title"/>
          </p:nvPr>
        </p:nvSpPr>
        <p:spPr>
          <a:xfrm>
            <a:off x="457200" y="491568"/>
            <a:ext cx="8229600" cy="852996"/>
          </a:xfrm>
        </p:spPr>
        <p:txBody>
          <a:bodyPr>
            <a:normAutofit/>
          </a:bodyPr>
          <a:lstStyle/>
          <a:p>
            <a:pPr marL="172720"/>
            <a:r>
              <a:rPr lang="en-US" dirty="0">
                <a:latin typeface="Arial"/>
                <a:cs typeface="Arial"/>
              </a:rPr>
              <a:t> Procedure Evaluation Checklists</a:t>
            </a:r>
            <a:endParaRPr lang="en-US" dirty="0"/>
          </a:p>
        </p:txBody>
      </p:sp>
      <p:sp>
        <p:nvSpPr>
          <p:cNvPr id="4" name="Date Placeholder 3">
            <a:extLst>
              <a:ext uri="{FF2B5EF4-FFF2-40B4-BE49-F238E27FC236}">
                <a16:creationId xmlns:a16="http://schemas.microsoft.com/office/drawing/2014/main" id="{B2294225-2080-4CA0-ADDF-9493F3263D80}"/>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E153D180-9127-4F4E-988A-BA340D7EF683}"/>
              </a:ext>
            </a:extLst>
          </p:cNvPr>
          <p:cNvSpPr>
            <a:spLocks noGrp="1"/>
          </p:cNvSpPr>
          <p:nvPr>
            <p:ph type="sldNum" sz="quarter" idx="12"/>
          </p:nvPr>
        </p:nvSpPr>
        <p:spPr/>
        <p:txBody>
          <a:bodyPr/>
          <a:lstStyle/>
          <a:p>
            <a:fld id="{680C5762-CF65-4775-9966-A58D40CC61B9}" type="slidenum">
              <a:rPr lang="en-US" smtClean="0"/>
              <a:t>7</a:t>
            </a:fld>
            <a:endParaRPr lang="en-US" dirty="0"/>
          </a:p>
        </p:txBody>
      </p:sp>
      <p:sp>
        <p:nvSpPr>
          <p:cNvPr id="8" name="Content Placeholder 7">
            <a:extLst>
              <a:ext uri="{FF2B5EF4-FFF2-40B4-BE49-F238E27FC236}">
                <a16:creationId xmlns:a16="http://schemas.microsoft.com/office/drawing/2014/main" id="{096D5438-D8FA-372F-5EC0-74DA3091ADEA}"/>
              </a:ext>
            </a:extLst>
          </p:cNvPr>
          <p:cNvSpPr>
            <a:spLocks noGrp="1"/>
          </p:cNvSpPr>
          <p:nvPr>
            <p:ph idx="1"/>
          </p:nvPr>
        </p:nvSpPr>
        <p:spPr>
          <a:xfrm>
            <a:off x="457200" y="2924175"/>
            <a:ext cx="8229600" cy="3295650"/>
          </a:xfrm>
        </p:spPr>
        <p:txBody>
          <a:bodyPr>
            <a:normAutofit/>
          </a:bodyPr>
          <a:lstStyle/>
          <a:p>
            <a:pPr marL="914400" lvl="2" indent="0">
              <a:buNone/>
            </a:pPr>
            <a:endParaRPr lang="en-US" dirty="0"/>
          </a:p>
          <a:p>
            <a:endParaRPr lang="en-US" sz="1000" dirty="0"/>
          </a:p>
          <a:p>
            <a:r>
              <a:rPr lang="en-US" sz="2400" dirty="0"/>
              <a:t>PDE must see documentary evidence skills were evaluated in the lab prior to being performed in clinical</a:t>
            </a:r>
          </a:p>
          <a:p>
            <a:pPr marL="0" indent="0">
              <a:buNone/>
            </a:pPr>
            <a:endParaRPr lang="en-US" sz="1000" dirty="0"/>
          </a:p>
          <a:p>
            <a:r>
              <a:rPr lang="en-US" sz="2400" dirty="0"/>
              <a:t>Procedure evaluation checklists are </a:t>
            </a:r>
            <a:r>
              <a:rPr lang="en-US" sz="2400" b="1" dirty="0"/>
              <a:t>not</a:t>
            </a:r>
            <a:r>
              <a:rPr lang="en-US" sz="2400" dirty="0"/>
              <a:t> the same thing as the Performance Checklist</a:t>
            </a:r>
          </a:p>
        </p:txBody>
      </p:sp>
      <p:sp>
        <p:nvSpPr>
          <p:cNvPr id="6" name="TextBox 5">
            <a:extLst>
              <a:ext uri="{FF2B5EF4-FFF2-40B4-BE49-F238E27FC236}">
                <a16:creationId xmlns:a16="http://schemas.microsoft.com/office/drawing/2014/main" id="{B98684D5-8A26-8FFC-5C5D-C5DDB6F2700C}"/>
              </a:ext>
            </a:extLst>
          </p:cNvPr>
          <p:cNvSpPr txBox="1"/>
          <p:nvPr/>
        </p:nvSpPr>
        <p:spPr>
          <a:xfrm>
            <a:off x="552450" y="1447801"/>
            <a:ext cx="8134350" cy="2308324"/>
          </a:xfrm>
          <a:prstGeom prst="rect">
            <a:avLst/>
          </a:prstGeom>
          <a:noFill/>
        </p:spPr>
        <p:txBody>
          <a:bodyPr wrap="square">
            <a:spAutoFit/>
          </a:bodyPr>
          <a:lstStyle/>
          <a:p>
            <a:r>
              <a:rPr lang="en-US" b="1" dirty="0">
                <a:effectLst/>
                <a:latin typeface="Arial" panose="020B0604020202020204" pitchFamily="34" charset="0"/>
                <a:cs typeface="Arial" panose="020B0604020202020204" pitchFamily="34" charset="0"/>
              </a:rPr>
              <a:t>§ 483.152 Requirements for approval of a nurse aide training and competency evaluation program.</a:t>
            </a:r>
          </a:p>
          <a:p>
            <a:pPr marL="342900" indent="-342900">
              <a:buAutoNum type="alphaLcParenBoth"/>
            </a:pPr>
            <a:r>
              <a:rPr lang="en-US" dirty="0">
                <a:effectLst/>
                <a:latin typeface="Arial" panose="020B0604020202020204" pitchFamily="34" charset="0"/>
                <a:cs typeface="Arial" panose="020B0604020202020204" pitchFamily="34" charset="0"/>
              </a:rPr>
              <a:t>For a nurse aide training and competency evaluation program to be approved by the State, it must, (4) Ensure that— (i) Students do not perform any services for which they have not trained and been found proficient by the instructor</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0361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76DE7-484A-5897-B443-EE1B28CC6E28}"/>
              </a:ext>
            </a:extLst>
          </p:cNvPr>
          <p:cNvSpPr>
            <a:spLocks noGrp="1"/>
          </p:cNvSpPr>
          <p:nvPr>
            <p:ph type="title"/>
          </p:nvPr>
        </p:nvSpPr>
        <p:spPr/>
        <p:txBody>
          <a:bodyPr/>
          <a:lstStyle/>
          <a:p>
            <a:r>
              <a:rPr lang="en-US" dirty="0"/>
              <a:t>Procedure Evaluation Checklists</a:t>
            </a:r>
          </a:p>
        </p:txBody>
      </p:sp>
      <p:sp>
        <p:nvSpPr>
          <p:cNvPr id="4" name="Date Placeholder 3">
            <a:extLst>
              <a:ext uri="{FF2B5EF4-FFF2-40B4-BE49-F238E27FC236}">
                <a16:creationId xmlns:a16="http://schemas.microsoft.com/office/drawing/2014/main" id="{9FE0B2B9-DC3D-7BD3-C860-4BEA0500807F}"/>
              </a:ext>
            </a:extLst>
          </p:cNvPr>
          <p:cNvSpPr>
            <a:spLocks noGrp="1"/>
          </p:cNvSpPr>
          <p:nvPr>
            <p:ph type="dt" sz="half" idx="10"/>
          </p:nvPr>
        </p:nvSpPr>
        <p:spPr/>
        <p:txBody>
          <a:bodyPr/>
          <a:lstStyle/>
          <a:p>
            <a:r>
              <a:rPr lang="en-US"/>
              <a:t>11/2/2023</a:t>
            </a:r>
            <a:endParaRPr lang="en-US" dirty="0"/>
          </a:p>
        </p:txBody>
      </p:sp>
      <p:sp>
        <p:nvSpPr>
          <p:cNvPr id="5" name="Slide Number Placeholder 4">
            <a:extLst>
              <a:ext uri="{FF2B5EF4-FFF2-40B4-BE49-F238E27FC236}">
                <a16:creationId xmlns:a16="http://schemas.microsoft.com/office/drawing/2014/main" id="{6B2FEE3D-F66B-9500-E8EF-07ED4D5DC4DB}"/>
              </a:ext>
            </a:extLst>
          </p:cNvPr>
          <p:cNvSpPr>
            <a:spLocks noGrp="1"/>
          </p:cNvSpPr>
          <p:nvPr>
            <p:ph type="sldNum" sz="quarter" idx="12"/>
          </p:nvPr>
        </p:nvSpPr>
        <p:spPr/>
        <p:txBody>
          <a:bodyPr/>
          <a:lstStyle/>
          <a:p>
            <a:fld id="{680C5762-CF65-4775-9966-A58D40CC61B9}" type="slidenum">
              <a:rPr lang="en-US" smtClean="0"/>
              <a:t>8</a:t>
            </a:fld>
            <a:endParaRPr lang="en-US" dirty="0"/>
          </a:p>
        </p:txBody>
      </p:sp>
      <p:pic>
        <p:nvPicPr>
          <p:cNvPr id="8" name="Content Placeholder 7" descr="A screenshot of a sample procedure evaluation checklist, with procedure guidelines, check boxes for satisfactory or unsatisfactory performance, and comments.">
            <a:extLst>
              <a:ext uri="{FF2B5EF4-FFF2-40B4-BE49-F238E27FC236}">
                <a16:creationId xmlns:a16="http://schemas.microsoft.com/office/drawing/2014/main" id="{155C4ED7-F70D-93C6-81F9-A13A55FB8E40}"/>
              </a:ext>
            </a:extLst>
          </p:cNvPr>
          <p:cNvPicPr>
            <a:picLocks noGrp="1" noChangeAspect="1"/>
          </p:cNvPicPr>
          <p:nvPr>
            <p:ph idx="1"/>
          </p:nvPr>
        </p:nvPicPr>
        <p:blipFill>
          <a:blip r:embed="rId2"/>
          <a:stretch>
            <a:fillRect/>
          </a:stretch>
        </p:blipFill>
        <p:spPr>
          <a:xfrm>
            <a:off x="561975" y="1543050"/>
            <a:ext cx="5514693" cy="4871165"/>
          </a:xfrm>
        </p:spPr>
      </p:pic>
    </p:spTree>
    <p:extLst>
      <p:ext uri="{BB962C8B-B14F-4D97-AF65-F5344CB8AC3E}">
        <p14:creationId xmlns:p14="http://schemas.microsoft.com/office/powerpoint/2010/main" val="259646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F970-E82A-E097-90DD-D22FF8A6E14C}"/>
              </a:ext>
            </a:extLst>
          </p:cNvPr>
          <p:cNvSpPr>
            <a:spLocks noGrp="1"/>
          </p:cNvSpPr>
          <p:nvPr>
            <p:ph type="title"/>
          </p:nvPr>
        </p:nvSpPr>
        <p:spPr/>
        <p:txBody>
          <a:bodyPr/>
          <a:lstStyle/>
          <a:p>
            <a:r>
              <a:rPr lang="en-US" dirty="0"/>
              <a:t>Procedure Evaluation Checklists</a:t>
            </a:r>
          </a:p>
        </p:txBody>
      </p:sp>
      <p:sp>
        <p:nvSpPr>
          <p:cNvPr id="7" name="Date Placeholder 6">
            <a:extLst>
              <a:ext uri="{FF2B5EF4-FFF2-40B4-BE49-F238E27FC236}">
                <a16:creationId xmlns:a16="http://schemas.microsoft.com/office/drawing/2014/main" id="{CC1F138E-0561-EA6C-BACF-26FC67AF899B}"/>
              </a:ext>
            </a:extLst>
          </p:cNvPr>
          <p:cNvSpPr>
            <a:spLocks noGrp="1"/>
          </p:cNvSpPr>
          <p:nvPr>
            <p:ph type="dt" sz="half" idx="10"/>
          </p:nvPr>
        </p:nvSpPr>
        <p:spPr/>
        <p:txBody>
          <a:bodyPr/>
          <a:lstStyle/>
          <a:p>
            <a:r>
              <a:rPr lang="en-US"/>
              <a:t>11/2/2023</a:t>
            </a:r>
            <a:endParaRPr lang="en-US" dirty="0"/>
          </a:p>
        </p:txBody>
      </p:sp>
      <p:sp>
        <p:nvSpPr>
          <p:cNvPr id="8" name="Slide Number Placeholder 7">
            <a:extLst>
              <a:ext uri="{FF2B5EF4-FFF2-40B4-BE49-F238E27FC236}">
                <a16:creationId xmlns:a16="http://schemas.microsoft.com/office/drawing/2014/main" id="{AEDF26F5-10DA-68D9-A8DA-A84053DC645C}"/>
              </a:ext>
            </a:extLst>
          </p:cNvPr>
          <p:cNvSpPr>
            <a:spLocks noGrp="1"/>
          </p:cNvSpPr>
          <p:nvPr>
            <p:ph type="sldNum" sz="quarter" idx="12"/>
          </p:nvPr>
        </p:nvSpPr>
        <p:spPr/>
        <p:txBody>
          <a:bodyPr/>
          <a:lstStyle/>
          <a:p>
            <a:fld id="{680C5762-CF65-4775-9966-A58D40CC61B9}" type="slidenum">
              <a:rPr lang="en-US" smtClean="0"/>
              <a:t>9</a:t>
            </a:fld>
            <a:endParaRPr lang="en-US" dirty="0"/>
          </a:p>
        </p:txBody>
      </p:sp>
      <p:pic>
        <p:nvPicPr>
          <p:cNvPr id="13" name="Content Placeholder 12" descr="A screenshot of a procedure evaluation checklist for skills laboratory.">
            <a:extLst>
              <a:ext uri="{FF2B5EF4-FFF2-40B4-BE49-F238E27FC236}">
                <a16:creationId xmlns:a16="http://schemas.microsoft.com/office/drawing/2014/main" id="{48EB0487-786F-B99A-56AD-5D359468081D}"/>
              </a:ext>
            </a:extLst>
          </p:cNvPr>
          <p:cNvPicPr>
            <a:picLocks noGrp="1" noChangeAspect="1"/>
          </p:cNvPicPr>
          <p:nvPr>
            <p:ph idx="1"/>
          </p:nvPr>
        </p:nvPicPr>
        <p:blipFill>
          <a:blip r:embed="rId2"/>
          <a:stretch>
            <a:fillRect/>
          </a:stretch>
        </p:blipFill>
        <p:spPr>
          <a:xfrm>
            <a:off x="786746" y="1347717"/>
            <a:ext cx="7900054" cy="5108717"/>
          </a:xfrm>
        </p:spPr>
      </p:pic>
    </p:spTree>
    <p:extLst>
      <p:ext uri="{BB962C8B-B14F-4D97-AF65-F5344CB8AC3E}">
        <p14:creationId xmlns:p14="http://schemas.microsoft.com/office/powerpoint/2010/main" val="1353531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45E959-B139-4928-B6C0-4290FBE61FC4}">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f1c7bf0e-1cb0-48f8-99df-6e3f20f315ba"/>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3.xml><?xml version="1.0" encoding="utf-8"?>
<ds:datastoreItem xmlns:ds="http://schemas.openxmlformats.org/officeDocument/2006/customXml" ds:itemID="{9686D020-C1C0-4770-BF85-50961F106EAC}"/>
</file>

<file path=docProps/app.xml><?xml version="1.0" encoding="utf-8"?>
<Properties xmlns="http://schemas.openxmlformats.org/officeDocument/2006/extended-properties" xmlns:vt="http://schemas.openxmlformats.org/officeDocument/2006/docPropsVTypes">
  <TotalTime>1709</TotalTime>
  <Words>752</Words>
  <Application>Microsoft Office PowerPoint</Application>
  <PresentationFormat>On-screen Show (4:3)</PresentationFormat>
  <Paragraphs>192</Paragraphs>
  <Slides>19</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Times New Roman</vt:lpstr>
      <vt:lpstr>Office Theme</vt:lpstr>
      <vt:lpstr>Custom Design</vt:lpstr>
      <vt:lpstr>Strategies: Educational Excellence for Health Care Providers and Educators  Presenters:  Rebecca Conway and Tracey Readinger  Pennsylvania Department of Education Bureau of Career and Technical Education </vt:lpstr>
      <vt:lpstr>Today’s discussion will focus on:</vt:lpstr>
      <vt:lpstr>The Training Landscape</vt:lpstr>
      <vt:lpstr>Program Approvals</vt:lpstr>
      <vt:lpstr>MDS 3.0 - RAI</vt:lpstr>
      <vt:lpstr>MDS 3.0 – RAI Continued</vt:lpstr>
      <vt:lpstr> Procedure Evaluation Checklists</vt:lpstr>
      <vt:lpstr>Procedure Evaluation Checklists</vt:lpstr>
      <vt:lpstr>Procedure Evaluation Checklists</vt:lpstr>
      <vt:lpstr>Common Issues in Compliance Reviews</vt:lpstr>
      <vt:lpstr>FBI Process</vt:lpstr>
      <vt:lpstr>Nurse Aide Training Report - Dates</vt:lpstr>
      <vt:lpstr>Nurse Aide Training Report - Signatures</vt:lpstr>
      <vt:lpstr>Performance Checklist</vt:lpstr>
      <vt:lpstr>Performance Checklist Sample</vt:lpstr>
      <vt:lpstr>Self-Study Booklet</vt:lpstr>
      <vt:lpstr>In conclusion, we focused on:</vt:lpstr>
      <vt:lpstr>NATCEP Contact and Website</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Conference</dc:title>
  <dc:creator>pdeadmin</dc:creator>
  <cp:lastModifiedBy>Heimbach, Bunne</cp:lastModifiedBy>
  <cp:revision>52</cp:revision>
  <dcterms:created xsi:type="dcterms:W3CDTF">2017-02-01T18:23:33Z</dcterms:created>
  <dcterms:modified xsi:type="dcterms:W3CDTF">2023-11-09T18:55:48Z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0x01010063A4E9D8B9AE294BB8664582FC3229C4</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y fmtid="{D5CDD505-2E9C-101B-9397-08002B2CF9AE}" pid="9" name="MigrationSourceURL">
    <vt:lpwstr/>
  </property>
  <property fmtid="{D5CDD505-2E9C-101B-9397-08002B2CF9AE}" pid="10" name="Category">
    <vt:lpwstr/>
  </property>
  <property fmtid="{D5CDD505-2E9C-101B-9397-08002B2CF9AE}" pid="11" name="xd_Signature">
    <vt:bool>false</vt:bool>
  </property>
  <property fmtid="{D5CDD505-2E9C-101B-9397-08002B2CF9AE}" pid="12" name="_SourceUrl">
    <vt:lpwstr/>
  </property>
  <property fmtid="{D5CDD505-2E9C-101B-9397-08002B2CF9AE}" pid="13" name="_SharedFileIndex">
    <vt:lpwstr/>
  </property>
</Properties>
</file>