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 Closing Probabilities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E-A through E-K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AFC0-2D60-4FE9-A4A8-8EA4D850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Evaluate for Conflict Probabilities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6AA8-AD15-447C-9677-06A480E2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Identify Low Chance of Conflict</a:t>
            </a:r>
          </a:p>
          <a:p>
            <a:pPr marL="0" indent="0" algn="ctr">
              <a:buNone/>
            </a:pPr>
            <a:r>
              <a:rPr lang="en-US" sz="2400" dirty="0"/>
              <a:t>More evidence against a conflict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6F3E7-1A58-404F-A6F8-9536CFCB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77619-372D-4621-846A-1296F8DC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959D8BEB-0317-4FDB-BA78-499CA92CB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0500"/>
            <a:ext cx="8229600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38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A23E-AD5A-4F48-9683-B9A6E94A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 Conflict Probabilities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5A21C-DA66-4E50-9360-127F83354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Identify High Chance of Conflict</a:t>
            </a:r>
          </a:p>
          <a:p>
            <a:pPr marL="0" indent="0" algn="ctr">
              <a:buNone/>
            </a:pPr>
            <a:r>
              <a:rPr lang="en-US" sz="2000" dirty="0"/>
              <a:t>More evidence for a conflict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7DD99-A844-4FD9-B92A-89C225C6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085A-E752-4B60-B638-1A356A55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8D7C188-13C7-4904-BD1C-E5C8567A3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84300"/>
            <a:ext cx="8229600" cy="376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27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E5C2-4916-4CB0-BC87-C8054888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Point of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1A54-BD4F-4D31-B18C-0F48692C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Judge speed of closing                           Judge amount of space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AC4B-B763-48B8-A30D-4A9EB809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DF1E0-5C10-42A9-ADD9-251F9BBD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18CCE59-F762-408C-A7A7-E0F999C0A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0013"/>
            <a:ext cx="8229600" cy="365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52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Six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1.  The three parts of the projected path of travel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2.  Measuring following distance with time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3.  Measuring stopping distance with time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4.  Measuring sight distance with time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5.  Identifying probable errors of other users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6.  Determining a high or low probability of conflict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7.  Determining when a potential conflict can occur and how</a:t>
            </a:r>
            <a:br>
              <a:rPr lang="en-US" altLang="en-US" dirty="0"/>
            </a:br>
            <a:r>
              <a:rPr lang="en-US" altLang="en-US" dirty="0"/>
              <a:t>        much of your space it might occupy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C380-1B6E-4329-BDA8-9DE1B21C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Path of Travel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552FE-21BD-4F4D-898A-B3A207FA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335A-B881-408A-AA09-A7500ACA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B3698809-B4BE-475F-802C-3E59127AAD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7854D9-5E53-42D9-9125-6E9C54944B31}"/>
              </a:ext>
            </a:extLst>
          </p:cNvPr>
          <p:cNvSpPr/>
          <p:nvPr/>
        </p:nvSpPr>
        <p:spPr>
          <a:xfrm flipH="1">
            <a:off x="4800600" y="1447801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---------------------Visual Lead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34690D-8FD1-4B92-9BED-EB88D98A06A5}"/>
              </a:ext>
            </a:extLst>
          </p:cNvPr>
          <p:cNvSpPr/>
          <p:nvPr/>
        </p:nvSpPr>
        <p:spPr>
          <a:xfrm rot="10800000" flipH="1" flipV="1">
            <a:off x="6705600" y="213360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Stopping Distance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F9B4DD-D695-4B2C-8057-221696E90898}"/>
              </a:ext>
            </a:extLst>
          </p:cNvPr>
          <p:cNvSpPr/>
          <p:nvPr/>
        </p:nvSpPr>
        <p:spPr>
          <a:xfrm>
            <a:off x="6553200" y="3065502"/>
            <a:ext cx="1940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Following Distance</a:t>
            </a:r>
          </a:p>
        </p:txBody>
      </p:sp>
    </p:spTree>
    <p:extLst>
      <p:ext uri="{BB962C8B-B14F-4D97-AF65-F5344CB8AC3E}">
        <p14:creationId xmlns:p14="http://schemas.microsoft.com/office/powerpoint/2010/main" val="47080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FBDB-F450-4F16-B450-8117647A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Problem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D45A-4BF1-4983-8110-139E7F38F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            </a:t>
            </a:r>
            <a:r>
              <a:rPr lang="en-US" sz="1800" dirty="0">
                <a:solidFill>
                  <a:srgbClr val="FF0000"/>
                </a:solidFill>
              </a:rPr>
              <a:t>Fails to yield right-of-way                 Fails to observe pavement markings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Failure to Observe Laws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21FCD-8855-4101-BDC6-28044222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8C8B5-957B-42ED-8A58-3AC51D59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E6B5A52-78B2-4F42-841C-C27F05B40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1524000"/>
            <a:ext cx="822960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29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F865-E782-4187-83A7-2ED86A19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5A32-51B2-49FA-BF78-BDCEFD317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Sharp curbing                                                                           Narrow side road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Improper Responses to Highway Conditions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FB276-843F-4E63-8997-03545DFD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9BE08-9221-4571-80E6-6EE3DC6C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D4B12BD3-4CA2-44D9-9AF1-FAA346998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370013"/>
            <a:ext cx="8229600" cy="350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2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3A9A-CCB5-494E-95E4-F5B59987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Errors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1AA4B-DCD2-4FCF-80CF-06D3895EF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Follows too Closely                                                       Drives in Blind Spot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Improper Responses to Other User Actions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C59F5-983F-4849-9F4C-BC3066E0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34393-D645-4189-81ED-8368DCC6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&#10;&#10;Description automatically generated with very low confidence">
            <a:extLst>
              <a:ext uri="{FF2B5EF4-FFF2-40B4-BE49-F238E27FC236}">
                <a16:creationId xmlns:a16="http://schemas.microsoft.com/office/drawing/2014/main" id="{E846C613-2D18-4A2B-B15B-81698B25C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47800"/>
            <a:ext cx="822960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28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B2C2-840F-4A14-92E7-BBF13205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9F1F6-EB2A-44EE-84E4-5B78D369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Lose Control in Skid                                                       Swerves too Quickly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Improper Vehicle Control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CEEE8-66A0-40EB-BE09-2F0BA124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1DB81-1B96-4FA7-B2ED-E45433D3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drawing of a map&#10;&#10;Description automatically generated">
            <a:extLst>
              <a:ext uri="{FF2B5EF4-FFF2-40B4-BE49-F238E27FC236}">
                <a16:creationId xmlns:a16="http://schemas.microsoft.com/office/drawing/2014/main" id="{5C7523E6-F7A9-4AE5-97EB-760777D5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63043"/>
            <a:ext cx="8229601" cy="36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24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A0174-4840-4F0D-85BD-1CFDA970B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Evaluate Conflict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755F-0C64-471E-BDE9-118D50C48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Probabilities of Other Users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48E7C-0E24-4F70-8521-2235547C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5C898-4BAB-4E29-91BE-9FFEAAB0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9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1176-40A2-4F6A-9AC6-9DDC2ABD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Actions are Very Limited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CACE-5FBD-42D7-8445-78D279F49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Drivers can change direction</a:t>
            </a:r>
          </a:p>
          <a:p>
            <a:r>
              <a:rPr lang="en-US" altLang="en-US" dirty="0"/>
              <a:t>Drivers can change speed</a:t>
            </a:r>
          </a:p>
          <a:p>
            <a:r>
              <a:rPr lang="en-US" altLang="en-US" dirty="0"/>
              <a:t>Drivers can communicate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Focus on the action that could cause a closing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60920-9A61-4146-B3B3-A26DBF9A9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1EAC1-599B-43BC-BD80-A6633541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7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34D5FD-4A41-4EA5-A11F-2DC8C6887252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1c7bf0e-1cb0-48f8-99df-6e3f20f315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341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Identify Closing Probabilities </vt:lpstr>
      <vt:lpstr>Session Six Objectives </vt:lpstr>
      <vt:lpstr>Projected Path of Travel </vt:lpstr>
      <vt:lpstr>Identify Problem Errors</vt:lpstr>
      <vt:lpstr>Identify Probable Errors</vt:lpstr>
      <vt:lpstr>Identify Probable Errors </vt:lpstr>
      <vt:lpstr>Identify Probable Errors</vt:lpstr>
      <vt:lpstr>Evaluate Conflict</vt:lpstr>
      <vt:lpstr>Driver Actions are Very Limited</vt:lpstr>
      <vt:lpstr>Evaluate for Conflict Probabilities</vt:lpstr>
      <vt:lpstr>Evaluation for Conflict Probabilities</vt:lpstr>
      <vt:lpstr>Identify Probable Point of Conflict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17</cp:revision>
  <dcterms:created xsi:type="dcterms:W3CDTF">2017-02-01T18:23:33Z</dcterms:created>
  <dcterms:modified xsi:type="dcterms:W3CDTF">2019-01-31T20:21:47Z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MigrationSourceURL">
    <vt:lpwstr/>
  </property>
  <property fmtid="{D5CDD505-2E9C-101B-9397-08002B2CF9AE}" pid="13" name="Category">
    <vt:lpwstr/>
  </property>
</Properties>
</file>