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Identifying Other Users Actions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 O-A through O-G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Four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Identifying vehicle condition and performance clues</a:t>
            </a:r>
          </a:p>
          <a:p>
            <a:r>
              <a:rPr lang="en-US" altLang="en-US" dirty="0"/>
              <a:t>Identifying clues to changes in vehicle movement</a:t>
            </a:r>
          </a:p>
          <a:p>
            <a:r>
              <a:rPr lang="en-US" altLang="en-US" dirty="0"/>
              <a:t>Identifying driver clues</a:t>
            </a:r>
          </a:p>
          <a:p>
            <a:r>
              <a:rPr lang="en-US" altLang="en-US" dirty="0"/>
              <a:t>Identifying motorcyclist clues</a:t>
            </a:r>
          </a:p>
          <a:p>
            <a:r>
              <a:rPr lang="en-US" altLang="en-US" dirty="0"/>
              <a:t>Identifying bicyclist clues</a:t>
            </a:r>
          </a:p>
          <a:p>
            <a:r>
              <a:rPr lang="en-US" altLang="en-US" dirty="0"/>
              <a:t>Identifying pedestrian clues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05A5-3CAF-4AC6-864A-014EB6B2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Condition and Performance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5F251-77D2-41C9-A596-FF588025E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Body Condition or Out-of-State License</a:t>
            </a:r>
            <a:r>
              <a:rPr lang="en-US" sz="1400" dirty="0"/>
              <a:t>		</a:t>
            </a:r>
            <a:r>
              <a:rPr lang="en-US" sz="1400" dirty="0">
                <a:solidFill>
                  <a:srgbClr val="FF0000"/>
                </a:solidFill>
              </a:rPr>
              <a:t>    High or Low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46308-D180-4699-A2D7-39C1E654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686B7-0D18-48C1-BA26-45D3B1D4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51A8FD24-FDA0-4D82-BD21-7E624A2DC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C2F5444-A308-4864-8779-AA73A45450F9}"/>
              </a:ext>
            </a:extLst>
          </p:cNvPr>
          <p:cNvSpPr/>
          <p:nvPr/>
        </p:nvSpPr>
        <p:spPr>
          <a:xfrm>
            <a:off x="5334000" y="251460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Improper or Overloaded</a:t>
            </a:r>
          </a:p>
        </p:txBody>
      </p:sp>
    </p:spTree>
    <p:extLst>
      <p:ext uri="{BB962C8B-B14F-4D97-AF65-F5344CB8AC3E}">
        <p14:creationId xmlns:p14="http://schemas.microsoft.com/office/powerpoint/2010/main" val="405377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7286-9589-4924-96A9-4F94FC3F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Change to Vehicle Movement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298CF-25C6-4B44-B579-529667D4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95BD50-C789-4A0F-AA34-ACDD6A65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8F023CC4-3EF0-4265-B530-CB57862833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822959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E5761E5-49C8-4D9C-B9E6-DACC285C8969}"/>
              </a:ext>
            </a:extLst>
          </p:cNvPr>
          <p:cNvSpPr/>
          <p:nvPr/>
        </p:nvSpPr>
        <p:spPr>
          <a:xfrm flipH="1">
            <a:off x="457201" y="3048000"/>
            <a:ext cx="2902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Changes in Acceleration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E471B4-9602-4A72-8BB5-08D36DD59E95}"/>
              </a:ext>
            </a:extLst>
          </p:cNvPr>
          <p:cNvSpPr/>
          <p:nvPr/>
        </p:nvSpPr>
        <p:spPr>
          <a:xfrm flipH="1">
            <a:off x="5584392" y="3417332"/>
            <a:ext cx="2416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Change in Direction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AC646D-708B-4171-8C47-9A3DE1DD80CB}"/>
              </a:ext>
            </a:extLst>
          </p:cNvPr>
          <p:cNvSpPr/>
          <p:nvPr/>
        </p:nvSpPr>
        <p:spPr>
          <a:xfrm flipH="1">
            <a:off x="6096000" y="5105400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Changes in Deceleration</a:t>
            </a:r>
          </a:p>
        </p:txBody>
      </p:sp>
    </p:spTree>
    <p:extLst>
      <p:ext uri="{BB962C8B-B14F-4D97-AF65-F5344CB8AC3E}">
        <p14:creationId xmlns:p14="http://schemas.microsoft.com/office/powerpoint/2010/main" val="47090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8F49-963C-4EC7-B90E-E062D166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 Clues to Probable Actions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4C2A-EFA0-4777-8F8E-EC912FFF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89732-04B5-440C-BBE5-658772CDE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FB03C09-1EB2-4BB2-A4A1-9C1E675ADC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509BBFC-62E4-4F01-8F27-643224AFEDF0}"/>
              </a:ext>
            </a:extLst>
          </p:cNvPr>
          <p:cNvSpPr/>
          <p:nvPr/>
        </p:nvSpPr>
        <p:spPr>
          <a:xfrm>
            <a:off x="5715000" y="2895600"/>
            <a:ext cx="1971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Condition of Driver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C17DCB-1584-4E8A-93B7-1978B76CBC89}"/>
              </a:ext>
            </a:extLst>
          </p:cNvPr>
          <p:cNvSpPr/>
          <p:nvPr/>
        </p:nvSpPr>
        <p:spPr>
          <a:xfrm flipH="1">
            <a:off x="990600" y="53340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Activity of Driver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6E3296-FF7F-4FAE-8609-6716CBE01BE9}"/>
              </a:ext>
            </a:extLst>
          </p:cNvPr>
          <p:cNvSpPr/>
          <p:nvPr/>
        </p:nvSpPr>
        <p:spPr>
          <a:xfrm flipH="1">
            <a:off x="5562601" y="5212065"/>
            <a:ext cx="259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Age or Posture of Driver</a:t>
            </a:r>
          </a:p>
        </p:txBody>
      </p:sp>
    </p:spTree>
    <p:extLst>
      <p:ext uri="{BB962C8B-B14F-4D97-AF65-F5344CB8AC3E}">
        <p14:creationId xmlns:p14="http://schemas.microsoft.com/office/powerpoint/2010/main" val="182859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0A6A-0A52-48A1-B957-4FE574C18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Motorcyclist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F53C1-F1BE-49ED-8CA5-FBCCD2D26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Activity-Learning                                              Location as Related to     						Condition of Pavement Ahead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4419D-10FB-4180-9804-4E0F53BD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2164C-F61B-4FB1-BA16-03E85114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B490DD5-6B68-4BF9-AB61-CEF2999A2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71601"/>
            <a:ext cx="8229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6F0E5C-1AF5-4BBC-B3E2-5E94952B2FEF}"/>
              </a:ext>
            </a:extLst>
          </p:cNvPr>
          <p:cNvSpPr/>
          <p:nvPr/>
        </p:nvSpPr>
        <p:spPr>
          <a:xfrm rot="10800000" flipH="1" flipV="1">
            <a:off x="5678424" y="2743200"/>
            <a:ext cx="2551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Age and Way Dressed</a:t>
            </a:r>
          </a:p>
        </p:txBody>
      </p:sp>
    </p:spTree>
    <p:extLst>
      <p:ext uri="{BB962C8B-B14F-4D97-AF65-F5344CB8AC3E}">
        <p14:creationId xmlns:p14="http://schemas.microsoft.com/office/powerpoint/2010/main" val="385003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D703-D6CA-455C-871F-1BA5B3E7E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Pedestrian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6AB7A-8410-426F-B79D-15C67CF5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1EE2B-FC3C-45FB-ADB2-62EBC705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picture containing text&#10;&#10;Description automatically generated with medium confidence">
            <a:extLst>
              <a:ext uri="{FF2B5EF4-FFF2-40B4-BE49-F238E27FC236}">
                <a16:creationId xmlns:a16="http://schemas.microsoft.com/office/drawing/2014/main" id="{4EEA42F8-ED9A-4937-8566-21E39E4D9C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BC15CF-E234-471B-9C3C-625AEE1C71CF}"/>
              </a:ext>
            </a:extLst>
          </p:cNvPr>
          <p:cNvSpPr/>
          <p:nvPr/>
        </p:nvSpPr>
        <p:spPr>
          <a:xfrm rot="10800000" flipH="1" flipV="1">
            <a:off x="5529794" y="1600199"/>
            <a:ext cx="1937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Age and Condition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B075A3-7618-4ABB-89ED-79BF478E755D}"/>
              </a:ext>
            </a:extLst>
          </p:cNvPr>
          <p:cNvSpPr/>
          <p:nvPr/>
        </p:nvSpPr>
        <p:spPr>
          <a:xfrm rot="10800000" flipV="1">
            <a:off x="1524000" y="5410198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Location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AFE27F-6F28-4F62-BF37-7C2DB635DDD2}"/>
              </a:ext>
            </a:extLst>
          </p:cNvPr>
          <p:cNvSpPr/>
          <p:nvPr/>
        </p:nvSpPr>
        <p:spPr>
          <a:xfrm flipH="1">
            <a:off x="6095999" y="5460326"/>
            <a:ext cx="2666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64645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7E333-934A-482C-B20D-F6332947095C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1c7bf0e-1cb0-48f8-99df-6e3f20f315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Identifying Other Users Actions </vt:lpstr>
      <vt:lpstr>Session Four Objectives </vt:lpstr>
      <vt:lpstr>Vehicle Condition and Performance </vt:lpstr>
      <vt:lpstr>Clues to Change to Vehicle Movement </vt:lpstr>
      <vt:lpstr>Driver Clues to Probable Actions </vt:lpstr>
      <vt:lpstr>Clues to Motorcyclist Actions</vt:lpstr>
      <vt:lpstr>Clues to Pedestrian Actions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15</cp:revision>
  <dcterms:created xsi:type="dcterms:W3CDTF">2017-02-01T18:23:33Z</dcterms:created>
  <dcterms:modified xsi:type="dcterms:W3CDTF">2019-01-31T18:04:17Z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MigrationSourceURL">
    <vt:lpwstr/>
  </property>
  <property fmtid="{D5CDD505-2E9C-101B-9397-08002B2CF9AE}" pid="13" name="Category">
    <vt:lpwstr/>
  </property>
</Properties>
</file>