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9" r:id="rId7"/>
    <p:sldId id="260" r:id="rId8"/>
    <p:sldId id="261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Perceptual Driving Program Rationale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G-A through G-D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Stated reasons For Collisions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Didn’t See him”</a:t>
            </a:r>
          </a:p>
          <a:p>
            <a:r>
              <a:rPr lang="en-US" dirty="0"/>
              <a:t>“I Didn’t See him In Time”</a:t>
            </a:r>
          </a:p>
          <a:p>
            <a:r>
              <a:rPr lang="en-US" dirty="0"/>
              <a:t>“I Didn’t Think he Would Do It”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B17B-4F82-463E-B4F8-A058EA1D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Goals of the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280CD-A7CD-4B06-9A65-6D601A24C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1.	Learn effective and efficient perceptual driving skills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2.	Learn how to make proper responses to problem traffic situations once they are identified and evaluated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B133-84CC-411D-A641-FFA65686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2B58B-04BB-4E0B-9382-C69F2642B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1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9C92-32FD-41B3-A48E-3DD48E88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Low Risk Driver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1DBD-D408-42D1-9388-0A8F0B33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“A driver who identifies real and/or potential hazards, and reduces the risk of these hazards by adjusting speed and/or position and communicates to others his/her intentions.”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A8D60-0342-43BB-8C52-699D786D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8A4C4-6475-4A75-AAFB-2A5DAEE7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6950-97A0-4DCD-880F-7715A642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Perceptual Driving Program Sessions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9A2AE-77E4-4316-93A5-6C2A934E4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Improving Perceptual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Traffic Controls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Highway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Other User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All HTS Events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and Evaluating Conflict Probabilities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Responding to Problem Situations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54E35-E0CB-496E-A286-59E252EC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B3B97-4850-421E-92CA-BA3794C4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6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274C9B-A1D6-4F04-AF65-4C721E42EE3F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f1c7bf0e-1cb0-48f8-99df-6e3f20f315b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Perceptual Driving Program Rationale</vt:lpstr>
      <vt:lpstr>Stated reasons For Collisions </vt:lpstr>
      <vt:lpstr>Overall Goals of the Program </vt:lpstr>
      <vt:lpstr>Definition of a Low Risk Driver </vt:lpstr>
      <vt:lpstr>Perceptual Driving Program Sessions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10</cp:revision>
  <dcterms:created xsi:type="dcterms:W3CDTF">2017-02-01T18:23:33Z</dcterms:created>
  <dcterms:modified xsi:type="dcterms:W3CDTF">2019-01-24T19:27:34Z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MigrationSourceURL">
    <vt:lpwstr/>
  </property>
  <property fmtid="{D5CDD505-2E9C-101B-9397-08002B2CF9AE}" pid="13" name="Category">
    <vt:lpwstr/>
  </property>
</Properties>
</file>